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webextensions/webextension1.xml" ContentType="application/vnd.ms-office.webextension+xml"/>
  <Override PartName="/ppt/webextensions/webextension2.xml" ContentType="application/vnd.ms-office.webextension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changesInfos/changesInfo1.xml" ContentType="application/vnd.ms-powerpoint.changesinfo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1026" r:id="rId2"/>
    <p:sldId id="1007" r:id="rId3"/>
    <p:sldId id="923" r:id="rId4"/>
    <p:sldId id="708" r:id="rId5"/>
    <p:sldId id="958" r:id="rId6"/>
    <p:sldId id="975" r:id="rId7"/>
    <p:sldId id="976" r:id="rId8"/>
    <p:sldId id="977" r:id="rId9"/>
    <p:sldId id="803" r:id="rId10"/>
    <p:sldId id="1009" r:id="rId11"/>
    <p:sldId id="1011" r:id="rId12"/>
    <p:sldId id="1010" r:id="rId13"/>
    <p:sldId id="1012" r:id="rId14"/>
    <p:sldId id="1024" r:id="rId15"/>
    <p:sldId id="1025" r:id="rId16"/>
    <p:sldId id="1027" r:id="rId17"/>
    <p:sldId id="1028" r:id="rId18"/>
    <p:sldId id="1014" r:id="rId19"/>
    <p:sldId id="1016" r:id="rId20"/>
    <p:sldId id="1018" r:id="rId21"/>
    <p:sldId id="1017" r:id="rId22"/>
    <p:sldId id="1019" r:id="rId23"/>
    <p:sldId id="996" r:id="rId24"/>
    <p:sldId id="941" r:id="rId25"/>
    <p:sldId id="1020" r:id="rId26"/>
    <p:sldId id="900" r:id="rId27"/>
    <p:sldId id="901" r:id="rId28"/>
    <p:sldId id="1021" r:id="rId29"/>
    <p:sldId id="1022" r:id="rId30"/>
    <p:sldId id="1023" r:id="rId3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as Groen" initials="KG" lastIdx="1" clrIdx="0">
    <p:extLst>
      <p:ext uri="{19B8F6BF-5375-455C-9EA6-DF929625EA0E}">
        <p15:presenceInfo xmlns:p15="http://schemas.microsoft.com/office/powerpoint/2012/main" userId="Klaas Gro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D3F7"/>
    <a:srgbClr val="336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4379" autoAdjust="0"/>
  </p:normalViewPr>
  <p:slideViewPr>
    <p:cSldViewPr snapToGrid="0">
      <p:cViewPr varScale="1">
        <p:scale>
          <a:sx n="78" d="100"/>
          <a:sy n="78" d="100"/>
        </p:scale>
        <p:origin x="1109" y="58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as Groen" userId="4c5b42e680dbc96c" providerId="LiveId" clId="{E94FEDA0-A90C-462E-A1EA-0ED75988FD8E}"/>
    <pc:docChg chg="undo custSel addSld delSld modSld sldOrd">
      <pc:chgData name="Klaas Groen" userId="4c5b42e680dbc96c" providerId="LiveId" clId="{E94FEDA0-A90C-462E-A1EA-0ED75988FD8E}" dt="2022-01-06T09:17:58.183" v="1567"/>
      <pc:docMkLst>
        <pc:docMk/>
      </pc:docMkLst>
      <pc:sldChg chg="addSp delSp modSp mod modAnim">
        <pc:chgData name="Klaas Groen" userId="4c5b42e680dbc96c" providerId="LiveId" clId="{E94FEDA0-A90C-462E-A1EA-0ED75988FD8E}" dt="2022-01-06T08:10:20.532" v="179" actId="20577"/>
        <pc:sldMkLst>
          <pc:docMk/>
          <pc:sldMk cId="1807191836" sldId="256"/>
        </pc:sldMkLst>
        <pc:spChg chg="mod">
          <ac:chgData name="Klaas Groen" userId="4c5b42e680dbc96c" providerId="LiveId" clId="{E94FEDA0-A90C-462E-A1EA-0ED75988FD8E}" dt="2022-01-06T08:10:20.532" v="179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E94FEDA0-A90C-462E-A1EA-0ED75988FD8E}" dt="2022-01-06T08:10:08.443" v="160" actId="1076"/>
          <ac:spMkLst>
            <pc:docMk/>
            <pc:sldMk cId="1807191836" sldId="256"/>
            <ac:spMk id="5" creationId="{227A0C01-4DC3-4D5C-AF3B-7BC2044A9375}"/>
          </ac:spMkLst>
        </pc:spChg>
        <pc:picChg chg="add mod">
          <ac:chgData name="Klaas Groen" userId="4c5b42e680dbc96c" providerId="LiveId" clId="{E94FEDA0-A90C-462E-A1EA-0ED75988FD8E}" dt="2022-01-06T08:10:14.737" v="162" actId="1076"/>
          <ac:picMkLst>
            <pc:docMk/>
            <pc:sldMk cId="1807191836" sldId="256"/>
            <ac:picMk id="7" creationId="{9F61D4FA-71BA-444A-B734-2DD61BB1DC2C}"/>
          </ac:picMkLst>
        </pc:picChg>
        <pc:picChg chg="del">
          <ac:chgData name="Klaas Groen" userId="4c5b42e680dbc96c" providerId="LiveId" clId="{E94FEDA0-A90C-462E-A1EA-0ED75988FD8E}" dt="2022-01-06T08:06:11.526" v="0" actId="478"/>
          <ac:picMkLst>
            <pc:docMk/>
            <pc:sldMk cId="1807191836" sldId="256"/>
            <ac:picMk id="9" creationId="{FFAEA0AD-6EE3-4B64-9E0B-B62FE449F848}"/>
          </ac:picMkLst>
        </pc:picChg>
        <pc:picChg chg="add mod ord">
          <ac:chgData name="Klaas Groen" userId="4c5b42e680dbc96c" providerId="LiveId" clId="{E94FEDA0-A90C-462E-A1EA-0ED75988FD8E}" dt="2022-01-06T08:10:12.493" v="161" actId="1076"/>
          <ac:picMkLst>
            <pc:docMk/>
            <pc:sldMk cId="1807191836" sldId="256"/>
            <ac:picMk id="10" creationId="{CD5409CF-8E10-4031-9E0A-0DBF8008BC83}"/>
          </ac:picMkLst>
        </pc:picChg>
      </pc:sldChg>
      <pc:sldChg chg="modSp mod">
        <pc:chgData name="Klaas Groen" userId="4c5b42e680dbc96c" providerId="LiveId" clId="{E94FEDA0-A90C-462E-A1EA-0ED75988FD8E}" dt="2022-01-06T09:14:53.435" v="1448"/>
        <pc:sldMkLst>
          <pc:docMk/>
          <pc:sldMk cId="2525041912" sldId="257"/>
        </pc:sldMkLst>
        <pc:spChg chg="mod">
          <ac:chgData name="Klaas Groen" userId="4c5b42e680dbc96c" providerId="LiveId" clId="{E94FEDA0-A90C-462E-A1EA-0ED75988FD8E}" dt="2022-01-06T09:14:53.435" v="1448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E94FEDA0-A90C-462E-A1EA-0ED75988FD8E}" dt="2022-01-06T09:12:17.073" v="1406" actId="20577"/>
          <ac:spMkLst>
            <pc:docMk/>
            <pc:sldMk cId="2525041912" sldId="257"/>
            <ac:spMk id="4" creationId="{8F4CE9B1-57C9-47DB-B120-5B38B1F22B76}"/>
          </ac:spMkLst>
        </pc:spChg>
      </pc:sldChg>
      <pc:sldChg chg="modSp mod">
        <pc:chgData name="Klaas Groen" userId="4c5b42e680dbc96c" providerId="LiveId" clId="{E94FEDA0-A90C-462E-A1EA-0ED75988FD8E}" dt="2022-01-06T09:16:51.063" v="1565" actId="1076"/>
        <pc:sldMkLst>
          <pc:docMk/>
          <pc:sldMk cId="1207476577" sldId="263"/>
        </pc:sldMkLst>
        <pc:spChg chg="mod">
          <ac:chgData name="Klaas Groen" userId="4c5b42e680dbc96c" providerId="LiveId" clId="{E94FEDA0-A90C-462E-A1EA-0ED75988FD8E}" dt="2022-01-06T09:16:51.063" v="1565" actId="1076"/>
          <ac:spMkLst>
            <pc:docMk/>
            <pc:sldMk cId="1207476577" sldId="263"/>
            <ac:spMk id="3" creationId="{7EEBD85F-AEE6-4D98-92F9-B873A24171F8}"/>
          </ac:spMkLst>
        </pc:spChg>
      </pc:sldChg>
      <pc:sldChg chg="modSp del mod">
        <pc:chgData name="Klaas Groen" userId="4c5b42e680dbc96c" providerId="LiveId" clId="{E94FEDA0-A90C-462E-A1EA-0ED75988FD8E}" dt="2022-01-06T08:11:25.010" v="227" actId="47"/>
        <pc:sldMkLst>
          <pc:docMk/>
          <pc:sldMk cId="3862761701" sldId="453"/>
        </pc:sldMkLst>
        <pc:spChg chg="mod">
          <ac:chgData name="Klaas Groen" userId="4c5b42e680dbc96c" providerId="LiveId" clId="{E94FEDA0-A90C-462E-A1EA-0ED75988FD8E}" dt="2022-01-06T08:11:15.549" v="226" actId="122"/>
          <ac:spMkLst>
            <pc:docMk/>
            <pc:sldMk cId="3862761701" sldId="453"/>
            <ac:spMk id="2" creationId="{DD52ADCE-1979-484B-8DC7-1C72B43D29DC}"/>
          </ac:spMkLst>
        </pc:spChg>
        <pc:spChg chg="mod">
          <ac:chgData name="Klaas Groen" userId="4c5b42e680dbc96c" providerId="LiveId" clId="{E94FEDA0-A90C-462E-A1EA-0ED75988FD8E}" dt="2022-01-06T08:10:52.176" v="204" actId="20577"/>
          <ac:spMkLst>
            <pc:docMk/>
            <pc:sldMk cId="3862761701" sldId="453"/>
            <ac:spMk id="4" creationId="{7671F5E1-0B3C-411E-8A21-95D606790238}"/>
          </ac:spMkLst>
        </pc:spChg>
      </pc:sldChg>
      <pc:sldChg chg="del">
        <pc:chgData name="Klaas Groen" userId="4c5b42e680dbc96c" providerId="LiveId" clId="{E94FEDA0-A90C-462E-A1EA-0ED75988FD8E}" dt="2022-01-06T08:11:25.010" v="227" actId="47"/>
        <pc:sldMkLst>
          <pc:docMk/>
          <pc:sldMk cId="749735607" sldId="460"/>
        </pc:sldMkLst>
      </pc:sldChg>
      <pc:sldChg chg="del">
        <pc:chgData name="Klaas Groen" userId="4c5b42e680dbc96c" providerId="LiveId" clId="{E94FEDA0-A90C-462E-A1EA-0ED75988FD8E}" dt="2022-01-06T08:11:25.010" v="227" actId="47"/>
        <pc:sldMkLst>
          <pc:docMk/>
          <pc:sldMk cId="4189802834" sldId="463"/>
        </pc:sldMkLst>
      </pc:sldChg>
      <pc:sldChg chg="modSp mod">
        <pc:chgData name="Klaas Groen" userId="4c5b42e680dbc96c" providerId="LiveId" clId="{E94FEDA0-A90C-462E-A1EA-0ED75988FD8E}" dt="2022-01-06T09:08:04.153" v="1074" actId="20577"/>
        <pc:sldMkLst>
          <pc:docMk/>
          <pc:sldMk cId="4135171889" sldId="466"/>
        </pc:sldMkLst>
        <pc:graphicFrameChg chg="modGraphic">
          <ac:chgData name="Klaas Groen" userId="4c5b42e680dbc96c" providerId="LiveId" clId="{E94FEDA0-A90C-462E-A1EA-0ED75988FD8E}" dt="2022-01-06T09:08:04.153" v="1074" actId="20577"/>
          <ac:graphicFrameMkLst>
            <pc:docMk/>
            <pc:sldMk cId="4135171889" sldId="466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E94FEDA0-A90C-462E-A1EA-0ED75988FD8E}" dt="2022-01-06T08:11:25.010" v="227" actId="47"/>
        <pc:sldMkLst>
          <pc:docMk/>
          <pc:sldMk cId="242288418" sldId="470"/>
        </pc:sldMkLst>
      </pc:sldChg>
      <pc:sldChg chg="del">
        <pc:chgData name="Klaas Groen" userId="4c5b42e680dbc96c" providerId="LiveId" clId="{E94FEDA0-A90C-462E-A1EA-0ED75988FD8E}" dt="2022-01-06T08:11:25.010" v="227" actId="47"/>
        <pc:sldMkLst>
          <pc:docMk/>
          <pc:sldMk cId="969758938" sldId="471"/>
        </pc:sldMkLst>
      </pc:sldChg>
      <pc:sldChg chg="del">
        <pc:chgData name="Klaas Groen" userId="4c5b42e680dbc96c" providerId="LiveId" clId="{E94FEDA0-A90C-462E-A1EA-0ED75988FD8E}" dt="2022-01-06T08:11:25.010" v="227" actId="47"/>
        <pc:sldMkLst>
          <pc:docMk/>
          <pc:sldMk cId="3606907152" sldId="473"/>
        </pc:sldMkLst>
      </pc:sldChg>
      <pc:sldChg chg="modSp mod">
        <pc:chgData name="Klaas Groen" userId="4c5b42e680dbc96c" providerId="LiveId" clId="{E94FEDA0-A90C-462E-A1EA-0ED75988FD8E}" dt="2022-01-06T09:10:55.130" v="1250" actId="20577"/>
        <pc:sldMkLst>
          <pc:docMk/>
          <pc:sldMk cId="1994796683" sldId="480"/>
        </pc:sldMkLst>
        <pc:graphicFrameChg chg="mod modGraphic">
          <ac:chgData name="Klaas Groen" userId="4c5b42e680dbc96c" providerId="LiveId" clId="{E94FEDA0-A90C-462E-A1EA-0ED75988FD8E}" dt="2022-01-06T09:10:55.130" v="1250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E94FEDA0-A90C-462E-A1EA-0ED75988FD8E}" dt="2022-01-06T08:11:25.010" v="227" actId="47"/>
        <pc:sldMkLst>
          <pc:docMk/>
          <pc:sldMk cId="4162001485" sldId="483"/>
        </pc:sldMkLst>
      </pc:sldChg>
      <pc:sldChg chg="del">
        <pc:chgData name="Klaas Groen" userId="4c5b42e680dbc96c" providerId="LiveId" clId="{E94FEDA0-A90C-462E-A1EA-0ED75988FD8E}" dt="2022-01-06T08:11:39.568" v="228" actId="47"/>
        <pc:sldMkLst>
          <pc:docMk/>
          <pc:sldMk cId="1374256810" sldId="484"/>
        </pc:sldMkLst>
      </pc:sldChg>
      <pc:sldChg chg="del">
        <pc:chgData name="Klaas Groen" userId="4c5b42e680dbc96c" providerId="LiveId" clId="{E94FEDA0-A90C-462E-A1EA-0ED75988FD8E}" dt="2022-01-06T08:13:25.187" v="345" actId="47"/>
        <pc:sldMkLst>
          <pc:docMk/>
          <pc:sldMk cId="355014289" sldId="485"/>
        </pc:sldMkLst>
      </pc:sldChg>
      <pc:sldChg chg="del">
        <pc:chgData name="Klaas Groen" userId="4c5b42e680dbc96c" providerId="LiveId" clId="{E94FEDA0-A90C-462E-A1EA-0ED75988FD8E}" dt="2022-01-06T08:11:39.568" v="228" actId="47"/>
        <pc:sldMkLst>
          <pc:docMk/>
          <pc:sldMk cId="2253040635" sldId="486"/>
        </pc:sldMkLst>
      </pc:sldChg>
      <pc:sldChg chg="del">
        <pc:chgData name="Klaas Groen" userId="4c5b42e680dbc96c" providerId="LiveId" clId="{E94FEDA0-A90C-462E-A1EA-0ED75988FD8E}" dt="2022-01-06T08:11:39.568" v="228" actId="47"/>
        <pc:sldMkLst>
          <pc:docMk/>
          <pc:sldMk cId="208789872" sldId="487"/>
        </pc:sldMkLst>
      </pc:sldChg>
      <pc:sldChg chg="modSp mod modAnim">
        <pc:chgData name="Klaas Groen" userId="4c5b42e680dbc96c" providerId="LiveId" clId="{E94FEDA0-A90C-462E-A1EA-0ED75988FD8E}" dt="2022-01-06T09:12:36.407" v="1408" actId="14100"/>
        <pc:sldMkLst>
          <pc:docMk/>
          <pc:sldMk cId="1946400033" sldId="488"/>
        </pc:sldMkLst>
        <pc:spChg chg="mod">
          <ac:chgData name="Klaas Groen" userId="4c5b42e680dbc96c" providerId="LiveId" clId="{E94FEDA0-A90C-462E-A1EA-0ED75988FD8E}" dt="2022-01-06T09:12:36.407" v="1408" actId="14100"/>
          <ac:spMkLst>
            <pc:docMk/>
            <pc:sldMk cId="1946400033" sldId="488"/>
            <ac:spMk id="3" creationId="{78EB8EC5-9649-4FCD-8DB9-638BCA317F1F}"/>
          </ac:spMkLst>
        </pc:spChg>
        <pc:spChg chg="mod">
          <ac:chgData name="Klaas Groen" userId="4c5b42e680dbc96c" providerId="LiveId" clId="{E94FEDA0-A90C-462E-A1EA-0ED75988FD8E}" dt="2022-01-06T08:12:59.714" v="343" actId="20577"/>
          <ac:spMkLst>
            <pc:docMk/>
            <pc:sldMk cId="1946400033" sldId="488"/>
            <ac:spMk id="4" creationId="{F9C7FBA0-1E68-4105-AF66-612B725E9296}"/>
          </ac:spMkLst>
        </pc:spChg>
        <pc:spChg chg="mod">
          <ac:chgData name="Klaas Groen" userId="4c5b42e680dbc96c" providerId="LiveId" clId="{E94FEDA0-A90C-462E-A1EA-0ED75988FD8E}" dt="2022-01-06T08:13:03.336" v="344" actId="20577"/>
          <ac:spMkLst>
            <pc:docMk/>
            <pc:sldMk cId="1946400033" sldId="488"/>
            <ac:spMk id="5" creationId="{24495AF5-54DD-4FD4-9BEC-542956A00BC1}"/>
          </ac:spMkLst>
        </pc:spChg>
        <pc:spChg chg="mod">
          <ac:chgData name="Klaas Groen" userId="4c5b42e680dbc96c" providerId="LiveId" clId="{E94FEDA0-A90C-462E-A1EA-0ED75988FD8E}" dt="2022-01-06T08:12:50.785" v="330" actId="1076"/>
          <ac:spMkLst>
            <pc:docMk/>
            <pc:sldMk cId="1946400033" sldId="488"/>
            <ac:spMk id="6" creationId="{2BCDC6A1-5BF6-4849-BBBC-8942984B3058}"/>
          </ac:spMkLst>
        </pc:spChg>
      </pc:sldChg>
      <pc:sldChg chg="del">
        <pc:chgData name="Klaas Groen" userId="4c5b42e680dbc96c" providerId="LiveId" clId="{E94FEDA0-A90C-462E-A1EA-0ED75988FD8E}" dt="2022-01-06T08:13:27.156" v="346" actId="47"/>
        <pc:sldMkLst>
          <pc:docMk/>
          <pc:sldMk cId="3435473524" sldId="489"/>
        </pc:sldMkLst>
      </pc:sldChg>
      <pc:sldChg chg="del">
        <pc:chgData name="Klaas Groen" userId="4c5b42e680dbc96c" providerId="LiveId" clId="{E94FEDA0-A90C-462E-A1EA-0ED75988FD8E}" dt="2022-01-06T09:08:11.595" v="1075" actId="47"/>
        <pc:sldMkLst>
          <pc:docMk/>
          <pc:sldMk cId="2884551653" sldId="491"/>
        </pc:sldMkLst>
      </pc:sldChg>
      <pc:sldChg chg="del">
        <pc:chgData name="Klaas Groen" userId="4c5b42e680dbc96c" providerId="LiveId" clId="{E94FEDA0-A90C-462E-A1EA-0ED75988FD8E}" dt="2022-01-06T09:11:04.249" v="1251" actId="47"/>
        <pc:sldMkLst>
          <pc:docMk/>
          <pc:sldMk cId="1129937513" sldId="492"/>
        </pc:sldMkLst>
      </pc:sldChg>
      <pc:sldChg chg="addSp delSp modSp del mod">
        <pc:chgData name="Klaas Groen" userId="4c5b42e680dbc96c" providerId="LiveId" clId="{E94FEDA0-A90C-462E-A1EA-0ED75988FD8E}" dt="2022-01-06T09:15:57.384" v="1461" actId="47"/>
        <pc:sldMkLst>
          <pc:docMk/>
          <pc:sldMk cId="1445637744" sldId="493"/>
        </pc:sldMkLst>
        <pc:spChg chg="del">
          <ac:chgData name="Klaas Groen" userId="4c5b42e680dbc96c" providerId="LiveId" clId="{E94FEDA0-A90C-462E-A1EA-0ED75988FD8E}" dt="2022-01-06T09:15:32.365" v="1452" actId="21"/>
          <ac:spMkLst>
            <pc:docMk/>
            <pc:sldMk cId="1445637744" sldId="493"/>
            <ac:spMk id="2" creationId="{DD83B7FF-EF48-4258-9BD8-A8362392DBFB}"/>
          </ac:spMkLst>
        </pc:spChg>
        <pc:spChg chg="add mod">
          <ac:chgData name="Klaas Groen" userId="4c5b42e680dbc96c" providerId="LiveId" clId="{E94FEDA0-A90C-462E-A1EA-0ED75988FD8E}" dt="2022-01-06T09:15:32.365" v="1452" actId="21"/>
          <ac:spMkLst>
            <pc:docMk/>
            <pc:sldMk cId="1445637744" sldId="493"/>
            <ac:spMk id="6" creationId="{61EA8E19-9D08-495D-9171-5B49A9304373}"/>
          </ac:spMkLst>
        </pc:spChg>
      </pc:sldChg>
      <pc:sldChg chg="addSp delSp modSp new mod delAnim modAnim">
        <pc:chgData name="Klaas Groen" userId="4c5b42e680dbc96c" providerId="LiveId" clId="{E94FEDA0-A90C-462E-A1EA-0ED75988FD8E}" dt="2022-01-06T08:23:42.631" v="822" actId="14100"/>
        <pc:sldMkLst>
          <pc:docMk/>
          <pc:sldMk cId="2506011563" sldId="494"/>
        </pc:sldMkLst>
        <pc:spChg chg="del">
          <ac:chgData name="Klaas Groen" userId="4c5b42e680dbc96c" providerId="LiveId" clId="{E94FEDA0-A90C-462E-A1EA-0ED75988FD8E}" dt="2022-01-06T08:13:56.198" v="349" actId="478"/>
          <ac:spMkLst>
            <pc:docMk/>
            <pc:sldMk cId="2506011563" sldId="494"/>
            <ac:spMk id="2" creationId="{720E0CBC-06A9-480D-A165-01C1B748A80B}"/>
          </ac:spMkLst>
        </pc:spChg>
        <pc:spChg chg="del">
          <ac:chgData name="Klaas Groen" userId="4c5b42e680dbc96c" providerId="LiveId" clId="{E94FEDA0-A90C-462E-A1EA-0ED75988FD8E}" dt="2022-01-06T08:13:53.431" v="348" actId="478"/>
          <ac:spMkLst>
            <pc:docMk/>
            <pc:sldMk cId="2506011563" sldId="494"/>
            <ac:spMk id="3" creationId="{B5C3EAA2-B7EE-4978-A011-685420B3DDF7}"/>
          </ac:spMkLst>
        </pc:spChg>
        <pc:spChg chg="add mod">
          <ac:chgData name="Klaas Groen" userId="4c5b42e680dbc96c" providerId="LiveId" clId="{E94FEDA0-A90C-462E-A1EA-0ED75988FD8E}" dt="2022-01-06T08:23:40.951" v="821" actId="14100"/>
          <ac:spMkLst>
            <pc:docMk/>
            <pc:sldMk cId="2506011563" sldId="494"/>
            <ac:spMk id="5" creationId="{6EB1B77C-92C0-4134-AFE7-2E2E4B4B1F45}"/>
          </ac:spMkLst>
        </pc:spChg>
        <pc:spChg chg="add mod">
          <ac:chgData name="Klaas Groen" userId="4c5b42e680dbc96c" providerId="LiveId" clId="{E94FEDA0-A90C-462E-A1EA-0ED75988FD8E}" dt="2022-01-06T08:23:42.631" v="822" actId="14100"/>
          <ac:spMkLst>
            <pc:docMk/>
            <pc:sldMk cId="2506011563" sldId="494"/>
            <ac:spMk id="6" creationId="{DCA575B2-52FD-4AA1-B172-85B422E6C72A}"/>
          </ac:spMkLst>
        </pc:spChg>
        <pc:spChg chg="add mod">
          <ac:chgData name="Klaas Groen" userId="4c5b42e680dbc96c" providerId="LiveId" clId="{E94FEDA0-A90C-462E-A1EA-0ED75988FD8E}" dt="2022-01-06T08:22:59.562" v="812" actId="14100"/>
          <ac:spMkLst>
            <pc:docMk/>
            <pc:sldMk cId="2506011563" sldId="494"/>
            <ac:spMk id="7" creationId="{6F47F1DC-CB98-4844-B800-5EFB509D326B}"/>
          </ac:spMkLst>
        </pc:spChg>
        <pc:spChg chg="add mod">
          <ac:chgData name="Klaas Groen" userId="4c5b42e680dbc96c" providerId="LiveId" clId="{E94FEDA0-A90C-462E-A1EA-0ED75988FD8E}" dt="2022-01-06T08:23:08.244" v="815" actId="14100"/>
          <ac:spMkLst>
            <pc:docMk/>
            <pc:sldMk cId="2506011563" sldId="494"/>
            <ac:spMk id="8" creationId="{A40D65FB-1B94-4C62-820E-17ED02E2AD8E}"/>
          </ac:spMkLst>
        </pc:spChg>
        <pc:spChg chg="add del mod">
          <ac:chgData name="Klaas Groen" userId="4c5b42e680dbc96c" providerId="LiveId" clId="{E94FEDA0-A90C-462E-A1EA-0ED75988FD8E}" dt="2022-01-06T08:23:24.208" v="820" actId="478"/>
          <ac:spMkLst>
            <pc:docMk/>
            <pc:sldMk cId="2506011563" sldId="494"/>
            <ac:spMk id="9" creationId="{4F5DAA88-5DF9-4557-A3D6-F6F1BEC70080}"/>
          </ac:spMkLst>
        </pc:spChg>
        <pc:spChg chg="add mod">
          <ac:chgData name="Klaas Groen" userId="4c5b42e680dbc96c" providerId="LiveId" clId="{E94FEDA0-A90C-462E-A1EA-0ED75988FD8E}" dt="2022-01-06T08:23:13.144" v="818" actId="1076"/>
          <ac:spMkLst>
            <pc:docMk/>
            <pc:sldMk cId="2506011563" sldId="494"/>
            <ac:spMk id="10" creationId="{B1C6687C-BA62-42D2-9BE3-04CDF4549A5F}"/>
          </ac:spMkLst>
        </pc:spChg>
        <pc:graphicFrameChg chg="add mod modGraphic">
          <ac:chgData name="Klaas Groen" userId="4c5b42e680dbc96c" providerId="LiveId" clId="{E94FEDA0-A90C-462E-A1EA-0ED75988FD8E}" dt="2022-01-06T08:21:56.314" v="803" actId="20577"/>
          <ac:graphicFrameMkLst>
            <pc:docMk/>
            <pc:sldMk cId="2506011563" sldId="494"/>
            <ac:graphicFrameMk id="4" creationId="{546D4660-E1AA-4FE1-8461-54781CCBD005}"/>
          </ac:graphicFrameMkLst>
        </pc:graphicFrameChg>
      </pc:sldChg>
      <pc:sldChg chg="new del">
        <pc:chgData name="Klaas Groen" userId="4c5b42e680dbc96c" providerId="LiveId" clId="{E94FEDA0-A90C-462E-A1EA-0ED75988FD8E}" dt="2022-01-06T08:24:16.838" v="824" actId="47"/>
        <pc:sldMkLst>
          <pc:docMk/>
          <pc:sldMk cId="1322345808" sldId="495"/>
        </pc:sldMkLst>
      </pc:sldChg>
      <pc:sldChg chg="delSp modSp add mod delAnim">
        <pc:chgData name="Klaas Groen" userId="4c5b42e680dbc96c" providerId="LiveId" clId="{E94FEDA0-A90C-462E-A1EA-0ED75988FD8E}" dt="2022-01-06T08:25:27.773" v="851"/>
        <pc:sldMkLst>
          <pc:docMk/>
          <pc:sldMk cId="4134939821" sldId="495"/>
        </pc:sldMkLst>
        <pc:spChg chg="del">
          <ac:chgData name="Klaas Groen" userId="4c5b42e680dbc96c" providerId="LiveId" clId="{E94FEDA0-A90C-462E-A1EA-0ED75988FD8E}" dt="2022-01-06T08:24:24.306" v="826" actId="478"/>
          <ac:spMkLst>
            <pc:docMk/>
            <pc:sldMk cId="4134939821" sldId="495"/>
            <ac:spMk id="5" creationId="{6EB1B77C-92C0-4134-AFE7-2E2E4B4B1F45}"/>
          </ac:spMkLst>
        </pc:spChg>
        <pc:spChg chg="del">
          <ac:chgData name="Klaas Groen" userId="4c5b42e680dbc96c" providerId="LiveId" clId="{E94FEDA0-A90C-462E-A1EA-0ED75988FD8E}" dt="2022-01-06T08:24:24.911" v="827" actId="478"/>
          <ac:spMkLst>
            <pc:docMk/>
            <pc:sldMk cId="4134939821" sldId="495"/>
            <ac:spMk id="6" creationId="{DCA575B2-52FD-4AA1-B172-85B422E6C72A}"/>
          </ac:spMkLst>
        </pc:spChg>
        <pc:spChg chg="del">
          <ac:chgData name="Klaas Groen" userId="4c5b42e680dbc96c" providerId="LiveId" clId="{E94FEDA0-A90C-462E-A1EA-0ED75988FD8E}" dt="2022-01-06T08:24:25.369" v="828" actId="478"/>
          <ac:spMkLst>
            <pc:docMk/>
            <pc:sldMk cId="4134939821" sldId="495"/>
            <ac:spMk id="7" creationId="{6F47F1DC-CB98-4844-B800-5EFB509D326B}"/>
          </ac:spMkLst>
        </pc:spChg>
        <pc:spChg chg="del">
          <ac:chgData name="Klaas Groen" userId="4c5b42e680dbc96c" providerId="LiveId" clId="{E94FEDA0-A90C-462E-A1EA-0ED75988FD8E}" dt="2022-01-06T08:24:25.813" v="829" actId="478"/>
          <ac:spMkLst>
            <pc:docMk/>
            <pc:sldMk cId="4134939821" sldId="495"/>
            <ac:spMk id="8" creationId="{A40D65FB-1B94-4C62-820E-17ED02E2AD8E}"/>
          </ac:spMkLst>
        </pc:spChg>
        <pc:spChg chg="del">
          <ac:chgData name="Klaas Groen" userId="4c5b42e680dbc96c" providerId="LiveId" clId="{E94FEDA0-A90C-462E-A1EA-0ED75988FD8E}" dt="2022-01-06T08:24:26.285" v="830" actId="478"/>
          <ac:spMkLst>
            <pc:docMk/>
            <pc:sldMk cId="4134939821" sldId="495"/>
            <ac:spMk id="10" creationId="{B1C6687C-BA62-42D2-9BE3-04CDF4549A5F}"/>
          </ac:spMkLst>
        </pc:spChg>
        <pc:graphicFrameChg chg="mod modGraphic">
          <ac:chgData name="Klaas Groen" userId="4c5b42e680dbc96c" providerId="LiveId" clId="{E94FEDA0-A90C-462E-A1EA-0ED75988FD8E}" dt="2022-01-06T08:25:27.773" v="851"/>
          <ac:graphicFrameMkLst>
            <pc:docMk/>
            <pc:sldMk cId="4134939821" sldId="495"/>
            <ac:graphicFrameMk id="4" creationId="{546D4660-E1AA-4FE1-8461-54781CCBD005}"/>
          </ac:graphicFrameMkLst>
        </pc:graphicFrameChg>
      </pc:sldChg>
      <pc:sldChg chg="addSp delSp modSp new mod">
        <pc:chgData name="Klaas Groen" userId="4c5b42e680dbc96c" providerId="LiveId" clId="{E94FEDA0-A90C-462E-A1EA-0ED75988FD8E}" dt="2022-01-06T08:29:55.658" v="1006" actId="1076"/>
        <pc:sldMkLst>
          <pc:docMk/>
          <pc:sldMk cId="397040610" sldId="496"/>
        </pc:sldMkLst>
        <pc:spChg chg="mod">
          <ac:chgData name="Klaas Groen" userId="4c5b42e680dbc96c" providerId="LiveId" clId="{E94FEDA0-A90C-462E-A1EA-0ED75988FD8E}" dt="2022-01-06T08:27:38.946" v="957" actId="20577"/>
          <ac:spMkLst>
            <pc:docMk/>
            <pc:sldMk cId="397040610" sldId="496"/>
            <ac:spMk id="2" creationId="{BFCD1179-97AA-479E-9A3E-BC4DCFEDB8EA}"/>
          </ac:spMkLst>
        </pc:spChg>
        <pc:spChg chg="del">
          <ac:chgData name="Klaas Groen" userId="4c5b42e680dbc96c" providerId="LiveId" clId="{E94FEDA0-A90C-462E-A1EA-0ED75988FD8E}" dt="2022-01-06T08:27:44.347" v="958" actId="478"/>
          <ac:spMkLst>
            <pc:docMk/>
            <pc:sldMk cId="397040610" sldId="496"/>
            <ac:spMk id="3" creationId="{A3A02DA6-8DF8-4640-803C-66683660A51F}"/>
          </ac:spMkLst>
        </pc:spChg>
        <pc:spChg chg="add mod">
          <ac:chgData name="Klaas Groen" userId="4c5b42e680dbc96c" providerId="LiveId" clId="{E94FEDA0-A90C-462E-A1EA-0ED75988FD8E}" dt="2022-01-06T08:29:22.872" v="977" actId="1076"/>
          <ac:spMkLst>
            <pc:docMk/>
            <pc:sldMk cId="397040610" sldId="496"/>
            <ac:spMk id="6" creationId="{C2C0E40D-9FDE-4E7E-AE53-16E496815AC8}"/>
          </ac:spMkLst>
        </pc:spChg>
        <pc:spChg chg="add mod">
          <ac:chgData name="Klaas Groen" userId="4c5b42e680dbc96c" providerId="LiveId" clId="{E94FEDA0-A90C-462E-A1EA-0ED75988FD8E}" dt="2022-01-06T08:29:55.658" v="1006" actId="1076"/>
          <ac:spMkLst>
            <pc:docMk/>
            <pc:sldMk cId="397040610" sldId="496"/>
            <ac:spMk id="7" creationId="{DCA802C6-B377-4FFB-BFCA-E0544B5CC446}"/>
          </ac:spMkLst>
        </pc:spChg>
        <pc:spChg chg="add mod">
          <ac:chgData name="Klaas Groen" userId="4c5b42e680dbc96c" providerId="LiveId" clId="{E94FEDA0-A90C-462E-A1EA-0ED75988FD8E}" dt="2022-01-06T08:29:49.821" v="1003" actId="20577"/>
          <ac:spMkLst>
            <pc:docMk/>
            <pc:sldMk cId="397040610" sldId="496"/>
            <ac:spMk id="9" creationId="{2DF3C575-4B21-4920-B6D8-499759526362}"/>
          </ac:spMkLst>
        </pc:spChg>
        <pc:picChg chg="add mod">
          <ac:chgData name="Klaas Groen" userId="4c5b42e680dbc96c" providerId="LiveId" clId="{E94FEDA0-A90C-462E-A1EA-0ED75988FD8E}" dt="2022-01-06T08:29:26.512" v="979" actId="1076"/>
          <ac:picMkLst>
            <pc:docMk/>
            <pc:sldMk cId="397040610" sldId="496"/>
            <ac:picMk id="5" creationId="{E0717C9D-8C97-4862-8ECE-2F63451F3487}"/>
          </ac:picMkLst>
        </pc:picChg>
        <pc:picChg chg="add del mod">
          <ac:chgData name="Klaas Groen" userId="4c5b42e680dbc96c" providerId="LiveId" clId="{E94FEDA0-A90C-462E-A1EA-0ED75988FD8E}" dt="2022-01-06T08:29:39.439" v="991" actId="478"/>
          <ac:picMkLst>
            <pc:docMk/>
            <pc:sldMk cId="397040610" sldId="496"/>
            <ac:picMk id="8" creationId="{D398004B-E2D7-434D-94FE-6E0E6AC6DDBA}"/>
          </ac:picMkLst>
        </pc:picChg>
      </pc:sldChg>
      <pc:sldChg chg="addSp delSp modSp mod addAnim delAnim modAnim">
        <pc:chgData name="Klaas Groen" userId="4c5b42e680dbc96c" providerId="LiveId" clId="{E94FEDA0-A90C-462E-A1EA-0ED75988FD8E}" dt="2022-01-06T09:17:54.146" v="1566"/>
        <pc:sldMkLst>
          <pc:docMk/>
          <pc:sldMk cId="1567446148" sldId="497"/>
        </pc:sldMkLst>
        <pc:spChg chg="mod">
          <ac:chgData name="Klaas Groen" userId="4c5b42e680dbc96c" providerId="LiveId" clId="{E94FEDA0-A90C-462E-A1EA-0ED75988FD8E}" dt="2022-01-06T09:14:57.253" v="1450"/>
          <ac:spMkLst>
            <pc:docMk/>
            <pc:sldMk cId="1567446148" sldId="497"/>
            <ac:spMk id="3" creationId="{5D908725-DBB0-4D22-B18F-4F6DF66B2B4D}"/>
          </ac:spMkLst>
        </pc:spChg>
        <pc:spChg chg="add del mod">
          <ac:chgData name="Klaas Groen" userId="4c5b42e680dbc96c" providerId="LiveId" clId="{E94FEDA0-A90C-462E-A1EA-0ED75988FD8E}" dt="2022-01-06T09:13:26.671" v="1415" actId="207"/>
          <ac:spMkLst>
            <pc:docMk/>
            <pc:sldMk cId="1567446148" sldId="497"/>
            <ac:spMk id="4" creationId="{8F4CE9B1-57C9-47DB-B120-5B38B1F22B76}"/>
          </ac:spMkLst>
        </pc:spChg>
      </pc:sldChg>
      <pc:sldChg chg="del modAnim">
        <pc:chgData name="Klaas Groen" userId="4c5b42e680dbc96c" providerId="LiveId" clId="{E94FEDA0-A90C-462E-A1EA-0ED75988FD8E}" dt="2022-01-06T09:14:08.914" v="1417" actId="47"/>
        <pc:sldMkLst>
          <pc:docMk/>
          <pc:sldMk cId="2759476311" sldId="498"/>
        </pc:sldMkLst>
      </pc:sldChg>
      <pc:sldChg chg="modSp add mod modAnim">
        <pc:chgData name="Klaas Groen" userId="4c5b42e680dbc96c" providerId="LiveId" clId="{E94FEDA0-A90C-462E-A1EA-0ED75988FD8E}" dt="2022-01-06T09:17:58.183" v="1567"/>
        <pc:sldMkLst>
          <pc:docMk/>
          <pc:sldMk cId="3562242700" sldId="498"/>
        </pc:sldMkLst>
        <pc:spChg chg="mod">
          <ac:chgData name="Klaas Groen" userId="4c5b42e680dbc96c" providerId="LiveId" clId="{E94FEDA0-A90C-462E-A1EA-0ED75988FD8E}" dt="2022-01-06T09:15:10.437" v="1451" actId="207"/>
          <ac:spMkLst>
            <pc:docMk/>
            <pc:sldMk cId="3562242700" sldId="498"/>
            <ac:spMk id="3" creationId="{5D908725-DBB0-4D22-B18F-4F6DF66B2B4D}"/>
          </ac:spMkLst>
        </pc:spChg>
      </pc:sldChg>
      <pc:sldChg chg="addSp delSp modSp add mod ord">
        <pc:chgData name="Klaas Groen" userId="4c5b42e680dbc96c" providerId="LiveId" clId="{E94FEDA0-A90C-462E-A1EA-0ED75988FD8E}" dt="2022-01-06T09:15:51.512" v="1460"/>
        <pc:sldMkLst>
          <pc:docMk/>
          <pc:sldMk cId="1686294699" sldId="499"/>
        </pc:sldMkLst>
        <pc:spChg chg="del">
          <ac:chgData name="Klaas Groen" userId="4c5b42e680dbc96c" providerId="LiveId" clId="{E94FEDA0-A90C-462E-A1EA-0ED75988FD8E}" dt="2022-01-06T09:15:39.559" v="1454" actId="478"/>
          <ac:spMkLst>
            <pc:docMk/>
            <pc:sldMk cId="1686294699" sldId="499"/>
            <ac:spMk id="2" creationId="{DD83B7FF-EF48-4258-9BD8-A8362392DBFB}"/>
          </ac:spMkLst>
        </pc:spChg>
        <pc:spChg chg="add del mod">
          <ac:chgData name="Klaas Groen" userId="4c5b42e680dbc96c" providerId="LiveId" clId="{E94FEDA0-A90C-462E-A1EA-0ED75988FD8E}" dt="2022-01-06T09:15:42.407" v="1457" actId="478"/>
          <ac:spMkLst>
            <pc:docMk/>
            <pc:sldMk cId="1686294699" sldId="499"/>
            <ac:spMk id="6" creationId="{7308AEE3-6EC0-40E2-A103-071F8B8ED114}"/>
          </ac:spMkLst>
        </pc:spChg>
        <pc:spChg chg="add mod">
          <ac:chgData name="Klaas Groen" userId="4c5b42e680dbc96c" providerId="LiveId" clId="{E94FEDA0-A90C-462E-A1EA-0ED75988FD8E}" dt="2022-01-06T09:15:44.665" v="1458" actId="1076"/>
          <ac:spMkLst>
            <pc:docMk/>
            <pc:sldMk cId="1686294699" sldId="499"/>
            <ac:spMk id="7" creationId="{2436D8CD-344A-42DF-8A1A-BDDC7E2AB27E}"/>
          </ac:spMkLst>
        </pc:spChg>
      </pc:sldChg>
    </pc:docChg>
  </pc:docChgLst>
  <pc:docChgLst>
    <pc:chgData name="Klaas Groen" userId="4c5b42e680dbc96c" providerId="LiveId" clId="{E3594EEF-A0DB-41E4-9315-FFBF433EEEDC}"/>
    <pc:docChg chg="undo custSel addSld delSld modSld sldOrd">
      <pc:chgData name="Klaas Groen" userId="4c5b42e680dbc96c" providerId="LiveId" clId="{E3594EEF-A0DB-41E4-9315-FFBF433EEEDC}" dt="2022-09-09T12:36:11.739" v="680" actId="47"/>
      <pc:docMkLst>
        <pc:docMk/>
      </pc:docMkLst>
      <pc:sldChg chg="modSp mod">
        <pc:chgData name="Klaas Groen" userId="4c5b42e680dbc96c" providerId="LiveId" clId="{E3594EEF-A0DB-41E4-9315-FFBF433EEEDC}" dt="2022-09-09T11:54:10.572" v="132" actId="20577"/>
        <pc:sldMkLst>
          <pc:docMk/>
          <pc:sldMk cId="1807191836" sldId="256"/>
        </pc:sldMkLst>
        <pc:spChg chg="mod">
          <ac:chgData name="Klaas Groen" userId="4c5b42e680dbc96c" providerId="LiveId" clId="{E3594EEF-A0DB-41E4-9315-FFBF433EEEDC}" dt="2022-09-09T11:54:10.572" v="132" actId="20577"/>
          <ac:spMkLst>
            <pc:docMk/>
            <pc:sldMk cId="1807191836" sldId="256"/>
            <ac:spMk id="3" creationId="{CC132C33-D22E-407C-BB53-5CE379C917C3}"/>
          </ac:spMkLst>
        </pc:spChg>
      </pc:sldChg>
      <pc:sldChg chg="modSp">
        <pc:chgData name="Klaas Groen" userId="4c5b42e680dbc96c" providerId="LiveId" clId="{E3594EEF-A0DB-41E4-9315-FFBF433EEEDC}" dt="2022-09-09T12:35:24.109" v="679" actId="20577"/>
        <pc:sldMkLst>
          <pc:docMk/>
          <pc:sldMk cId="1207476577" sldId="263"/>
        </pc:sldMkLst>
        <pc:spChg chg="mod">
          <ac:chgData name="Klaas Groen" userId="4c5b42e680dbc96c" providerId="LiveId" clId="{E3594EEF-A0DB-41E4-9315-FFBF433EEEDC}" dt="2022-09-09T12:35:24.109" v="679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">
        <pc:chgData name="Klaas Groen" userId="4c5b42e680dbc96c" providerId="LiveId" clId="{E3594EEF-A0DB-41E4-9315-FFBF433EEEDC}" dt="2022-09-09T12:30:25.187" v="477" actId="47"/>
        <pc:sldMkLst>
          <pc:docMk/>
          <pc:sldMk cId="4246537077" sldId="591"/>
        </pc:sldMkLst>
      </pc:sldChg>
      <pc:sldChg chg="del">
        <pc:chgData name="Klaas Groen" userId="4c5b42e680dbc96c" providerId="LiveId" clId="{E3594EEF-A0DB-41E4-9315-FFBF433EEEDC}" dt="2022-09-09T12:30:31.978" v="478" actId="47"/>
        <pc:sldMkLst>
          <pc:docMk/>
          <pc:sldMk cId="1467101021" sldId="646"/>
        </pc:sldMkLst>
      </pc:sldChg>
      <pc:sldChg chg="modSp mod">
        <pc:chgData name="Klaas Groen" userId="4c5b42e680dbc96c" providerId="LiveId" clId="{E3594EEF-A0DB-41E4-9315-FFBF433EEEDC}" dt="2022-09-09T11:53:54.919" v="114" actId="1076"/>
        <pc:sldMkLst>
          <pc:docMk/>
          <pc:sldMk cId="2134446895" sldId="648"/>
        </pc:sldMkLst>
        <pc:spChg chg="mod">
          <ac:chgData name="Klaas Groen" userId="4c5b42e680dbc96c" providerId="LiveId" clId="{E3594EEF-A0DB-41E4-9315-FFBF433EEEDC}" dt="2022-09-09T11:52:03.253" v="26" actId="20577"/>
          <ac:spMkLst>
            <pc:docMk/>
            <pc:sldMk cId="2134446895" sldId="648"/>
            <ac:spMk id="2" creationId="{C3BCD334-350C-933B-DB12-B1562F6DDC16}"/>
          </ac:spMkLst>
        </pc:spChg>
        <pc:spChg chg="mod">
          <ac:chgData name="Klaas Groen" userId="4c5b42e680dbc96c" providerId="LiveId" clId="{E3594EEF-A0DB-41E4-9315-FFBF433EEEDC}" dt="2022-09-09T11:53:54.919" v="114" actId="1076"/>
          <ac:spMkLst>
            <pc:docMk/>
            <pc:sldMk cId="2134446895" sldId="648"/>
            <ac:spMk id="4" creationId="{10F5D61A-EC0B-8CAA-46EE-F200468ECAAA}"/>
          </ac:spMkLst>
        </pc:spChg>
      </pc:sldChg>
      <pc:sldChg chg="addSp delSp modSp add del mod delAnim modAnim">
        <pc:chgData name="Klaas Groen" userId="4c5b42e680dbc96c" providerId="LiveId" clId="{E3594EEF-A0DB-41E4-9315-FFBF433EEEDC}" dt="2022-09-09T12:00:30.889" v="149"/>
        <pc:sldMkLst>
          <pc:docMk/>
          <pc:sldMk cId="2535954100" sldId="649"/>
        </pc:sldMkLst>
        <pc:picChg chg="del">
          <ac:chgData name="Klaas Groen" userId="4c5b42e680dbc96c" providerId="LiveId" clId="{E3594EEF-A0DB-41E4-9315-FFBF433EEEDC}" dt="2022-09-09T11:54:14.027" v="133" actId="478"/>
          <ac:picMkLst>
            <pc:docMk/>
            <pc:sldMk cId="2535954100" sldId="649"/>
            <ac:picMk id="3" creationId="{1D6C4D38-D519-4245-3588-2E00AA16E0CF}"/>
          </ac:picMkLst>
        </pc:picChg>
        <pc:picChg chg="add mod">
          <ac:chgData name="Klaas Groen" userId="4c5b42e680dbc96c" providerId="LiveId" clId="{E3594EEF-A0DB-41E4-9315-FFBF433EEEDC}" dt="2022-09-09T11:58:31.196" v="140"/>
          <ac:picMkLst>
            <pc:docMk/>
            <pc:sldMk cId="2535954100" sldId="649"/>
            <ac:picMk id="4" creationId="{E65D7B40-3E30-95FF-7C2E-1070CEDE54E6}"/>
          </ac:picMkLst>
        </pc:picChg>
        <pc:picChg chg="del mod">
          <ac:chgData name="Klaas Groen" userId="4c5b42e680dbc96c" providerId="LiveId" clId="{E3594EEF-A0DB-41E4-9315-FFBF433EEEDC}" dt="2022-09-09T11:54:17.330" v="136" actId="478"/>
          <ac:picMkLst>
            <pc:docMk/>
            <pc:sldMk cId="2535954100" sldId="649"/>
            <ac:picMk id="5" creationId="{9CE2929D-8E46-FD42-89BD-EED133A20A89}"/>
          </ac:picMkLst>
        </pc:picChg>
        <pc:picChg chg="add mod">
          <ac:chgData name="Klaas Groen" userId="4c5b42e680dbc96c" providerId="LiveId" clId="{E3594EEF-A0DB-41E4-9315-FFBF433EEEDC}" dt="2022-09-09T11:59:31.030" v="146" actId="14100"/>
          <ac:picMkLst>
            <pc:docMk/>
            <pc:sldMk cId="2535954100" sldId="649"/>
            <ac:picMk id="7" creationId="{8768DFDC-383B-3F6F-0B17-7DB0EE4F30F6}"/>
          </ac:picMkLst>
        </pc:picChg>
        <pc:picChg chg="del">
          <ac:chgData name="Klaas Groen" userId="4c5b42e680dbc96c" providerId="LiveId" clId="{E3594EEF-A0DB-41E4-9315-FFBF433EEEDC}" dt="2022-09-09T11:54:15.577" v="134" actId="478"/>
          <ac:picMkLst>
            <pc:docMk/>
            <pc:sldMk cId="2535954100" sldId="649"/>
            <ac:picMk id="9" creationId="{7F5AC4CA-2077-80E4-2337-650E14D9093F}"/>
          </ac:picMkLst>
        </pc:picChg>
      </pc:sldChg>
      <pc:sldChg chg="del">
        <pc:chgData name="Klaas Groen" userId="4c5b42e680dbc96c" providerId="LiveId" clId="{E3594EEF-A0DB-41E4-9315-FFBF433EEEDC}" dt="2022-09-09T12:30:49.998" v="481" actId="47"/>
        <pc:sldMkLst>
          <pc:docMk/>
          <pc:sldMk cId="1114914271" sldId="665"/>
        </pc:sldMkLst>
      </pc:sldChg>
      <pc:sldChg chg="del">
        <pc:chgData name="Klaas Groen" userId="4c5b42e680dbc96c" providerId="LiveId" clId="{E3594EEF-A0DB-41E4-9315-FFBF433EEEDC}" dt="2022-09-09T12:30:40.938" v="479" actId="47"/>
        <pc:sldMkLst>
          <pc:docMk/>
          <pc:sldMk cId="3898113737" sldId="667"/>
        </pc:sldMkLst>
      </pc:sldChg>
      <pc:sldChg chg="del">
        <pc:chgData name="Klaas Groen" userId="4c5b42e680dbc96c" providerId="LiveId" clId="{E3594EEF-A0DB-41E4-9315-FFBF433EEEDC}" dt="2022-09-09T12:30:40.938" v="479" actId="47"/>
        <pc:sldMkLst>
          <pc:docMk/>
          <pc:sldMk cId="2871370485" sldId="669"/>
        </pc:sldMkLst>
      </pc:sldChg>
      <pc:sldChg chg="del">
        <pc:chgData name="Klaas Groen" userId="4c5b42e680dbc96c" providerId="LiveId" clId="{E3594EEF-A0DB-41E4-9315-FFBF433EEEDC}" dt="2022-09-09T12:30:40.938" v="479" actId="47"/>
        <pc:sldMkLst>
          <pc:docMk/>
          <pc:sldMk cId="2999037762" sldId="670"/>
        </pc:sldMkLst>
      </pc:sldChg>
      <pc:sldChg chg="del">
        <pc:chgData name="Klaas Groen" userId="4c5b42e680dbc96c" providerId="LiveId" clId="{E3594EEF-A0DB-41E4-9315-FFBF433EEEDC}" dt="2022-09-09T12:30:47.088" v="480" actId="47"/>
        <pc:sldMkLst>
          <pc:docMk/>
          <pc:sldMk cId="2433450277" sldId="672"/>
        </pc:sldMkLst>
      </pc:sldChg>
      <pc:sldChg chg="del">
        <pc:chgData name="Klaas Groen" userId="4c5b42e680dbc96c" providerId="LiveId" clId="{E3594EEF-A0DB-41E4-9315-FFBF433EEEDC}" dt="2022-09-09T12:30:40.938" v="479" actId="47"/>
        <pc:sldMkLst>
          <pc:docMk/>
          <pc:sldMk cId="3443401779" sldId="673"/>
        </pc:sldMkLst>
      </pc:sldChg>
      <pc:sldChg chg="del">
        <pc:chgData name="Klaas Groen" userId="4c5b42e680dbc96c" providerId="LiveId" clId="{E3594EEF-A0DB-41E4-9315-FFBF433EEEDC}" dt="2022-09-09T12:30:40.938" v="479" actId="47"/>
        <pc:sldMkLst>
          <pc:docMk/>
          <pc:sldMk cId="4111912296" sldId="674"/>
        </pc:sldMkLst>
      </pc:sldChg>
      <pc:sldChg chg="del">
        <pc:chgData name="Klaas Groen" userId="4c5b42e680dbc96c" providerId="LiveId" clId="{E3594EEF-A0DB-41E4-9315-FFBF433EEEDC}" dt="2022-09-09T12:30:47.088" v="480" actId="47"/>
        <pc:sldMkLst>
          <pc:docMk/>
          <pc:sldMk cId="2292490642" sldId="675"/>
        </pc:sldMkLst>
      </pc:sldChg>
      <pc:sldChg chg="addSp modSp mod ord modAnim">
        <pc:chgData name="Klaas Groen" userId="4c5b42e680dbc96c" providerId="LiveId" clId="{E3594EEF-A0DB-41E4-9315-FFBF433EEEDC}" dt="2022-09-09T12:03:58.398" v="159" actId="14100"/>
        <pc:sldMkLst>
          <pc:docMk/>
          <pc:sldMk cId="1030452057" sldId="676"/>
        </pc:sldMkLst>
        <pc:spChg chg="add mod">
          <ac:chgData name="Klaas Groen" userId="4c5b42e680dbc96c" providerId="LiveId" clId="{E3594EEF-A0DB-41E4-9315-FFBF433EEEDC}" dt="2022-09-09T12:03:58.398" v="159" actId="14100"/>
          <ac:spMkLst>
            <pc:docMk/>
            <pc:sldMk cId="1030452057" sldId="676"/>
            <ac:spMk id="3" creationId="{F6B96DCA-1FEC-955B-944C-AF06CF6B8129}"/>
          </ac:spMkLst>
        </pc:spChg>
      </pc:sldChg>
      <pc:sldChg chg="del">
        <pc:chgData name="Klaas Groen" userId="4c5b42e680dbc96c" providerId="LiveId" clId="{E3594EEF-A0DB-41E4-9315-FFBF433EEEDC}" dt="2022-09-09T12:30:55.487" v="482" actId="47"/>
        <pc:sldMkLst>
          <pc:docMk/>
          <pc:sldMk cId="800498792" sldId="677"/>
        </pc:sldMkLst>
      </pc:sldChg>
      <pc:sldChg chg="del">
        <pc:chgData name="Klaas Groen" userId="4c5b42e680dbc96c" providerId="LiveId" clId="{E3594EEF-A0DB-41E4-9315-FFBF433EEEDC}" dt="2022-09-09T12:31:48.817" v="524" actId="47"/>
        <pc:sldMkLst>
          <pc:docMk/>
          <pc:sldMk cId="2797465644" sldId="678"/>
        </pc:sldMkLst>
      </pc:sldChg>
      <pc:sldChg chg="add">
        <pc:chgData name="Klaas Groen" userId="4c5b42e680dbc96c" providerId="LiveId" clId="{E3594EEF-A0DB-41E4-9315-FFBF433EEEDC}" dt="2022-09-09T11:55:40.417" v="137"/>
        <pc:sldMkLst>
          <pc:docMk/>
          <pc:sldMk cId="1754299302" sldId="679"/>
        </pc:sldMkLst>
      </pc:sldChg>
      <pc:sldChg chg="add">
        <pc:chgData name="Klaas Groen" userId="4c5b42e680dbc96c" providerId="LiveId" clId="{E3594EEF-A0DB-41E4-9315-FFBF433EEEDC}" dt="2022-09-09T11:55:40.417" v="137"/>
        <pc:sldMkLst>
          <pc:docMk/>
          <pc:sldMk cId="1345387680" sldId="680"/>
        </pc:sldMkLst>
      </pc:sldChg>
      <pc:sldChg chg="add del">
        <pc:chgData name="Klaas Groen" userId="4c5b42e680dbc96c" providerId="LiveId" clId="{E3594EEF-A0DB-41E4-9315-FFBF433EEEDC}" dt="2022-09-09T12:00:41.795" v="150" actId="47"/>
        <pc:sldMkLst>
          <pc:docMk/>
          <pc:sldMk cId="2071344809" sldId="681"/>
        </pc:sldMkLst>
      </pc:sldChg>
      <pc:sldChg chg="add del">
        <pc:chgData name="Klaas Groen" userId="4c5b42e680dbc96c" providerId="LiveId" clId="{E3594EEF-A0DB-41E4-9315-FFBF433EEEDC}" dt="2022-09-09T12:00:44.273" v="151" actId="47"/>
        <pc:sldMkLst>
          <pc:docMk/>
          <pc:sldMk cId="1574934615" sldId="682"/>
        </pc:sldMkLst>
      </pc:sldChg>
      <pc:sldChg chg="add del">
        <pc:chgData name="Klaas Groen" userId="4c5b42e680dbc96c" providerId="LiveId" clId="{E3594EEF-A0DB-41E4-9315-FFBF433EEEDC}" dt="2022-09-09T12:36:11.739" v="680" actId="47"/>
        <pc:sldMkLst>
          <pc:docMk/>
          <pc:sldMk cId="2080432828" sldId="683"/>
        </pc:sldMkLst>
      </pc:sldChg>
      <pc:sldChg chg="add">
        <pc:chgData name="Klaas Groen" userId="4c5b42e680dbc96c" providerId="LiveId" clId="{E3594EEF-A0DB-41E4-9315-FFBF433EEEDC}" dt="2022-09-09T11:55:40.417" v="137"/>
        <pc:sldMkLst>
          <pc:docMk/>
          <pc:sldMk cId="3147111537" sldId="684"/>
        </pc:sldMkLst>
      </pc:sldChg>
      <pc:sldChg chg="modSp add mod">
        <pc:chgData name="Klaas Groen" userId="4c5b42e680dbc96c" providerId="LiveId" clId="{E3594EEF-A0DB-41E4-9315-FFBF433EEEDC}" dt="2022-09-09T12:32:13.108" v="527" actId="14100"/>
        <pc:sldMkLst>
          <pc:docMk/>
          <pc:sldMk cId="2735492246" sldId="685"/>
        </pc:sldMkLst>
        <pc:graphicFrameChg chg="modGraphic">
          <ac:chgData name="Klaas Groen" userId="4c5b42e680dbc96c" providerId="LiveId" clId="{E3594EEF-A0DB-41E4-9315-FFBF433EEEDC}" dt="2022-09-09T12:32:13.108" v="527" actId="14100"/>
          <ac:graphicFrameMkLst>
            <pc:docMk/>
            <pc:sldMk cId="2735492246" sldId="685"/>
            <ac:graphicFrameMk id="9" creationId="{7BCCF18C-2480-4579-8388-876F44CC15E6}"/>
          </ac:graphicFrameMkLst>
        </pc:graphicFrameChg>
      </pc:sldChg>
      <pc:sldChg chg="addSp delSp modSp add mod delAnim modAnim">
        <pc:chgData name="Klaas Groen" userId="4c5b42e680dbc96c" providerId="LiveId" clId="{E3594EEF-A0DB-41E4-9315-FFBF433EEEDC}" dt="2022-09-09T12:35:08.409" v="676"/>
        <pc:sldMkLst>
          <pc:docMk/>
          <pc:sldMk cId="4051391453" sldId="686"/>
        </pc:sldMkLst>
        <pc:spChg chg="add mod">
          <ac:chgData name="Klaas Groen" userId="4c5b42e680dbc96c" providerId="LiveId" clId="{E3594EEF-A0DB-41E4-9315-FFBF433EEEDC}" dt="2022-09-09T12:32:56.317" v="592" actId="1076"/>
          <ac:spMkLst>
            <pc:docMk/>
            <pc:sldMk cId="4051391453" sldId="686"/>
            <ac:spMk id="2" creationId="{45F1E278-8D65-729C-3CAF-7FFCFFAECC6C}"/>
          </ac:spMkLst>
        </pc:spChg>
        <pc:spChg chg="add del mod">
          <ac:chgData name="Klaas Groen" userId="4c5b42e680dbc96c" providerId="LiveId" clId="{E3594EEF-A0DB-41E4-9315-FFBF433EEEDC}" dt="2022-09-09T12:35:08.409" v="676"/>
          <ac:spMkLst>
            <pc:docMk/>
            <pc:sldMk cId="4051391453" sldId="686"/>
            <ac:spMk id="3" creationId="{3D24510D-CB0D-AFE8-78E7-F4F10DD1B1FD}"/>
          </ac:spMkLst>
        </pc:spChg>
        <pc:spChg chg="mod">
          <ac:chgData name="Klaas Groen" userId="4c5b42e680dbc96c" providerId="LiveId" clId="{E3594EEF-A0DB-41E4-9315-FFBF433EEEDC}" dt="2022-09-09T12:31:37.597" v="521" actId="20577"/>
          <ac:spMkLst>
            <pc:docMk/>
            <pc:sldMk cId="4051391453" sldId="686"/>
            <ac:spMk id="4" creationId="{C39830CD-6F08-0019-2ECF-DC55D82603C5}"/>
          </ac:spMkLst>
        </pc:spChg>
        <pc:spChg chg="add mod">
          <ac:chgData name="Klaas Groen" userId="4c5b42e680dbc96c" providerId="LiveId" clId="{E3594EEF-A0DB-41E4-9315-FFBF433EEEDC}" dt="2022-09-09T12:34:39.468" v="648" actId="1076"/>
          <ac:spMkLst>
            <pc:docMk/>
            <pc:sldMk cId="4051391453" sldId="686"/>
            <ac:spMk id="5" creationId="{209C184F-8589-4FF8-59FF-071F87E92790}"/>
          </ac:spMkLst>
        </pc:spChg>
        <pc:spChg chg="add del mod">
          <ac:chgData name="Klaas Groen" userId="4c5b42e680dbc96c" providerId="LiveId" clId="{E3594EEF-A0DB-41E4-9315-FFBF433EEEDC}" dt="2022-09-09T12:35:08.409" v="674" actId="478"/>
          <ac:spMkLst>
            <pc:docMk/>
            <pc:sldMk cId="4051391453" sldId="686"/>
            <ac:spMk id="6" creationId="{D5D65439-C9AD-D998-0CC4-C1DC4262DBC7}"/>
          </ac:spMkLst>
        </pc:spChg>
        <pc:spChg chg="add mod">
          <ac:chgData name="Klaas Groen" userId="4c5b42e680dbc96c" providerId="LiveId" clId="{E3594EEF-A0DB-41E4-9315-FFBF433EEEDC}" dt="2022-09-09T12:35:05.098" v="673" actId="1076"/>
          <ac:spMkLst>
            <pc:docMk/>
            <pc:sldMk cId="4051391453" sldId="686"/>
            <ac:spMk id="7" creationId="{8BBB73FB-2B81-8A06-C877-4DD19FF0F6A6}"/>
          </ac:spMkLst>
        </pc:spChg>
      </pc:sldChg>
      <pc:sldChg chg="new del">
        <pc:chgData name="Klaas Groen" userId="4c5b42e680dbc96c" providerId="LiveId" clId="{E3594EEF-A0DB-41E4-9315-FFBF433EEEDC}" dt="2022-09-09T12:07:22.968" v="160" actId="47"/>
        <pc:sldMkLst>
          <pc:docMk/>
          <pc:sldMk cId="134643195" sldId="687"/>
        </pc:sldMkLst>
      </pc:sldChg>
      <pc:sldChg chg="addSp delSp modSp new mod modAnim">
        <pc:chgData name="Klaas Groen" userId="4c5b42e680dbc96c" providerId="LiveId" clId="{E3594EEF-A0DB-41E4-9315-FFBF433EEEDC}" dt="2022-09-09T12:16:04.328" v="262"/>
        <pc:sldMkLst>
          <pc:docMk/>
          <pc:sldMk cId="1798759878" sldId="687"/>
        </pc:sldMkLst>
        <pc:spChg chg="del">
          <ac:chgData name="Klaas Groen" userId="4c5b42e680dbc96c" providerId="LiveId" clId="{E3594EEF-A0DB-41E4-9315-FFBF433EEEDC}" dt="2022-09-09T12:08:06.848" v="164" actId="478"/>
          <ac:spMkLst>
            <pc:docMk/>
            <pc:sldMk cId="1798759878" sldId="687"/>
            <ac:spMk id="2" creationId="{4E315C5A-7718-EA76-8460-CC52C0314172}"/>
          </ac:spMkLst>
        </pc:spChg>
        <pc:spChg chg="del">
          <ac:chgData name="Klaas Groen" userId="4c5b42e680dbc96c" providerId="LiveId" clId="{E3594EEF-A0DB-41E4-9315-FFBF433EEEDC}" dt="2022-09-09T12:08:02.868" v="162"/>
          <ac:spMkLst>
            <pc:docMk/>
            <pc:sldMk cId="1798759878" sldId="687"/>
            <ac:spMk id="3" creationId="{2B826826-1A39-DD78-AC06-3C01625318AF}"/>
          </ac:spMkLst>
        </pc:spChg>
        <pc:spChg chg="add mod">
          <ac:chgData name="Klaas Groen" userId="4c5b42e680dbc96c" providerId="LiveId" clId="{E3594EEF-A0DB-41E4-9315-FFBF433EEEDC}" dt="2022-09-09T12:14:56.948" v="213" actId="14100"/>
          <ac:spMkLst>
            <pc:docMk/>
            <pc:sldMk cId="1798759878" sldId="687"/>
            <ac:spMk id="6" creationId="{6209CE7C-4C75-ECDC-38B9-A87D3E8D97E3}"/>
          </ac:spMkLst>
        </pc:spChg>
        <pc:spChg chg="add del mod">
          <ac:chgData name="Klaas Groen" userId="4c5b42e680dbc96c" providerId="LiveId" clId="{E3594EEF-A0DB-41E4-9315-FFBF433EEEDC}" dt="2022-09-09T12:11:48.378" v="202" actId="478"/>
          <ac:spMkLst>
            <pc:docMk/>
            <pc:sldMk cId="1798759878" sldId="687"/>
            <ac:spMk id="8" creationId="{CBC2C25A-1CD8-36B5-B128-F14486BD4689}"/>
          </ac:spMkLst>
        </pc:spChg>
        <pc:spChg chg="add mod">
          <ac:chgData name="Klaas Groen" userId="4c5b42e680dbc96c" providerId="LiveId" clId="{E3594EEF-A0DB-41E4-9315-FFBF433EEEDC}" dt="2022-09-09T12:16:00.738" v="261" actId="122"/>
          <ac:spMkLst>
            <pc:docMk/>
            <pc:sldMk cId="1798759878" sldId="687"/>
            <ac:spMk id="11" creationId="{6D46F95E-44EE-9CF0-29AE-23EF01C71105}"/>
          </ac:spMkLst>
        </pc:spChg>
        <pc:picChg chg="add del mod">
          <ac:chgData name="Klaas Groen" userId="4c5b42e680dbc96c" providerId="LiveId" clId="{E3594EEF-A0DB-41E4-9315-FFBF433EEEDC}" dt="2022-09-09T12:11:44.968" v="201" actId="478"/>
          <ac:picMkLst>
            <pc:docMk/>
            <pc:sldMk cId="1798759878" sldId="687"/>
            <ac:picMk id="5" creationId="{BD29A598-E7BB-5166-A85C-D0B9E40AD904}"/>
          </ac:picMkLst>
        </pc:picChg>
        <pc:picChg chg="add mod ord">
          <ac:chgData name="Klaas Groen" userId="4c5b42e680dbc96c" providerId="LiveId" clId="{E3594EEF-A0DB-41E4-9315-FFBF433EEEDC}" dt="2022-09-09T12:14:51.613" v="211" actId="1076"/>
          <ac:picMkLst>
            <pc:docMk/>
            <pc:sldMk cId="1798759878" sldId="687"/>
            <ac:picMk id="10" creationId="{13F4FEDA-7CA4-8A0A-4A2C-700D6D52359E}"/>
          </ac:picMkLst>
        </pc:picChg>
      </pc:sldChg>
      <pc:sldChg chg="add del">
        <pc:chgData name="Klaas Groen" userId="4c5b42e680dbc96c" providerId="LiveId" clId="{E3594EEF-A0DB-41E4-9315-FFBF433EEEDC}" dt="2022-09-09T12:31:06.009" v="484" actId="47"/>
        <pc:sldMkLst>
          <pc:docMk/>
          <pc:sldMk cId="444693784" sldId="688"/>
        </pc:sldMkLst>
      </pc:sldChg>
      <pc:sldChg chg="add del">
        <pc:chgData name="Klaas Groen" userId="4c5b42e680dbc96c" providerId="LiveId" clId="{E3594EEF-A0DB-41E4-9315-FFBF433EEEDC}" dt="2022-09-09T12:31:46.399" v="523" actId="47"/>
        <pc:sldMkLst>
          <pc:docMk/>
          <pc:sldMk cId="867867941" sldId="688"/>
        </pc:sldMkLst>
      </pc:sldChg>
      <pc:sldChg chg="new del">
        <pc:chgData name="Klaas Groen" userId="4c5b42e680dbc96c" providerId="LiveId" clId="{E3594EEF-A0DB-41E4-9315-FFBF433EEEDC}" dt="2022-09-09T12:03:14.238" v="156" actId="47"/>
        <pc:sldMkLst>
          <pc:docMk/>
          <pc:sldMk cId="2750678820" sldId="688"/>
        </pc:sldMkLst>
      </pc:sldChg>
      <pc:sldChg chg="add">
        <pc:chgData name="Klaas Groen" userId="4c5b42e680dbc96c" providerId="LiveId" clId="{E3594EEF-A0DB-41E4-9315-FFBF433EEEDC}" dt="2022-09-09T12:32:01.777" v="525"/>
        <pc:sldMkLst>
          <pc:docMk/>
          <pc:sldMk cId="4043939251" sldId="688"/>
        </pc:sldMkLst>
      </pc:sldChg>
    </pc:docChg>
  </pc:docChgLst>
  <pc:docChgLst>
    <pc:chgData name="Klaas Groen" userId="4c5b42e680dbc96c" providerId="LiveId" clId="{C07F64B9-7F1A-42EC-8FAE-17F5BA070FBA}"/>
    <pc:docChg chg="custSel addSld modSld sldOrd">
      <pc:chgData name="Klaas Groen" userId="4c5b42e680dbc96c" providerId="LiveId" clId="{C07F64B9-7F1A-42EC-8FAE-17F5BA070FBA}" dt="2022-03-07T08:49:38.929" v="197" actId="14100"/>
      <pc:docMkLst>
        <pc:docMk/>
      </pc:docMkLst>
      <pc:sldChg chg="addSp delSp modSp mod">
        <pc:chgData name="Klaas Groen" userId="4c5b42e680dbc96c" providerId="LiveId" clId="{C07F64B9-7F1A-42EC-8FAE-17F5BA070FBA}" dt="2022-03-04T13:51:41.219" v="44" actId="20577"/>
        <pc:sldMkLst>
          <pc:docMk/>
          <pc:sldMk cId="1807191836" sldId="256"/>
        </pc:sldMkLst>
        <pc:spChg chg="mod">
          <ac:chgData name="Klaas Groen" userId="4c5b42e680dbc96c" providerId="LiveId" clId="{C07F64B9-7F1A-42EC-8FAE-17F5BA070FBA}" dt="2022-03-04T13:51:41.219" v="44" actId="20577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C07F64B9-7F1A-42EC-8FAE-17F5BA070FBA}" dt="2022-03-04T13:51:25.566" v="1"/>
          <ac:picMkLst>
            <pc:docMk/>
            <pc:sldMk cId="1807191836" sldId="256"/>
            <ac:picMk id="6" creationId="{15B2BE6B-746F-4373-B081-187FBA285148}"/>
          </ac:picMkLst>
        </pc:picChg>
        <pc:picChg chg="del">
          <ac:chgData name="Klaas Groen" userId="4c5b42e680dbc96c" providerId="LiveId" clId="{C07F64B9-7F1A-42EC-8FAE-17F5BA070FBA}" dt="2022-03-04T13:51:24.025" v="0" actId="478"/>
          <ac:picMkLst>
            <pc:docMk/>
            <pc:sldMk cId="1807191836" sldId="256"/>
            <ac:picMk id="7" creationId="{04C1D058-6675-4891-B12E-FA2E2505FD2B}"/>
          </ac:picMkLst>
        </pc:picChg>
      </pc:sldChg>
      <pc:sldChg chg="modSp">
        <pc:chgData name="Klaas Groen" userId="4c5b42e680dbc96c" providerId="LiveId" clId="{C07F64B9-7F1A-42EC-8FAE-17F5BA070FBA}" dt="2022-03-04T13:55:55.063" v="190" actId="20577"/>
        <pc:sldMkLst>
          <pc:docMk/>
          <pc:sldMk cId="1207476577" sldId="263"/>
        </pc:sldMkLst>
        <pc:spChg chg="mod">
          <ac:chgData name="Klaas Groen" userId="4c5b42e680dbc96c" providerId="LiveId" clId="{C07F64B9-7F1A-42EC-8FAE-17F5BA070FBA}" dt="2022-03-04T13:55:55.063" v="190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ord">
        <pc:chgData name="Klaas Groen" userId="4c5b42e680dbc96c" providerId="LiveId" clId="{C07F64B9-7F1A-42EC-8FAE-17F5BA070FBA}" dt="2022-03-04T13:55:04.311" v="168"/>
        <pc:sldMkLst>
          <pc:docMk/>
          <pc:sldMk cId="1738050850" sldId="567"/>
        </pc:sldMkLst>
      </pc:sldChg>
      <pc:sldChg chg="ord">
        <pc:chgData name="Klaas Groen" userId="4c5b42e680dbc96c" providerId="LiveId" clId="{C07F64B9-7F1A-42EC-8FAE-17F5BA070FBA}" dt="2022-03-04T13:55:00.163" v="166"/>
        <pc:sldMkLst>
          <pc:docMk/>
          <pc:sldMk cId="876922071" sldId="571"/>
        </pc:sldMkLst>
      </pc:sldChg>
      <pc:sldChg chg="modSp mod ord">
        <pc:chgData name="Klaas Groen" userId="4c5b42e680dbc96c" providerId="LiveId" clId="{C07F64B9-7F1A-42EC-8FAE-17F5BA070FBA}" dt="2022-03-07T08:49:38.929" v="197" actId="14100"/>
        <pc:sldMkLst>
          <pc:docMk/>
          <pc:sldMk cId="4234531264" sldId="572"/>
        </pc:sldMkLst>
        <pc:graphicFrameChg chg="mod modGraphic">
          <ac:chgData name="Klaas Groen" userId="4c5b42e680dbc96c" providerId="LiveId" clId="{C07F64B9-7F1A-42EC-8FAE-17F5BA070FBA}" dt="2022-03-07T08:49:38.929" v="197" actId="14100"/>
          <ac:graphicFrameMkLst>
            <pc:docMk/>
            <pc:sldMk cId="4234531264" sldId="572"/>
            <ac:graphicFrameMk id="9" creationId="{7BCCF18C-2480-4579-8388-876F44CC15E6}"/>
          </ac:graphicFrameMkLst>
        </pc:graphicFrameChg>
      </pc:sldChg>
      <pc:sldChg chg="ord">
        <pc:chgData name="Klaas Groen" userId="4c5b42e680dbc96c" providerId="LiveId" clId="{C07F64B9-7F1A-42EC-8FAE-17F5BA070FBA}" dt="2022-03-04T13:55:38.391" v="172"/>
        <pc:sldMkLst>
          <pc:docMk/>
          <pc:sldMk cId="818682243" sldId="573"/>
        </pc:sldMkLst>
      </pc:sldChg>
      <pc:sldChg chg="modSp new mod">
        <pc:chgData name="Klaas Groen" userId="4c5b42e680dbc96c" providerId="LiveId" clId="{C07F64B9-7F1A-42EC-8FAE-17F5BA070FBA}" dt="2022-03-04T13:54:42.377" v="164" actId="20577"/>
        <pc:sldMkLst>
          <pc:docMk/>
          <pc:sldMk cId="1674312460" sldId="575"/>
        </pc:sldMkLst>
        <pc:spChg chg="mod">
          <ac:chgData name="Klaas Groen" userId="4c5b42e680dbc96c" providerId="LiveId" clId="{C07F64B9-7F1A-42EC-8FAE-17F5BA070FBA}" dt="2022-03-04T13:52:03.688" v="47" actId="27636"/>
          <ac:spMkLst>
            <pc:docMk/>
            <pc:sldMk cId="1674312460" sldId="575"/>
            <ac:spMk id="2" creationId="{A55EBB4A-0B95-4420-AF21-2F20D3659927}"/>
          </ac:spMkLst>
        </pc:spChg>
        <pc:spChg chg="mod">
          <ac:chgData name="Klaas Groen" userId="4c5b42e680dbc96c" providerId="LiveId" clId="{C07F64B9-7F1A-42EC-8FAE-17F5BA070FBA}" dt="2022-03-04T13:54:42.377" v="164" actId="20577"/>
          <ac:spMkLst>
            <pc:docMk/>
            <pc:sldMk cId="1674312460" sldId="575"/>
            <ac:spMk id="3" creationId="{0621E330-C73D-4FA0-8B6A-66BDFB13477A}"/>
          </ac:spMkLst>
        </pc:spChg>
      </pc:sldChg>
    </pc:docChg>
  </pc:docChgLst>
  <pc:docChgLst>
    <pc:chgData name="Klaas Groen" userId="4c5b42e680dbc96c" providerId="LiveId" clId="{957610CB-F5DD-4860-84AE-35EBA868D035}"/>
    <pc:docChg chg="undo custSel addSld delSld modSld sldOrd">
      <pc:chgData name="Klaas Groen" userId="4c5b42e680dbc96c" providerId="LiveId" clId="{957610CB-F5DD-4860-84AE-35EBA868D035}" dt="2022-02-14T10:44:50.574" v="1520" actId="20577"/>
      <pc:docMkLst>
        <pc:docMk/>
      </pc:docMkLst>
      <pc:sldChg chg="addSp delSp modSp mod">
        <pc:chgData name="Klaas Groen" userId="4c5b42e680dbc96c" providerId="LiveId" clId="{957610CB-F5DD-4860-84AE-35EBA868D035}" dt="2022-02-14T10:44:15.472" v="1516" actId="20577"/>
        <pc:sldMkLst>
          <pc:docMk/>
          <pc:sldMk cId="1807191836" sldId="256"/>
        </pc:sldMkLst>
        <pc:spChg chg="mod">
          <ac:chgData name="Klaas Groen" userId="4c5b42e680dbc96c" providerId="LiveId" clId="{957610CB-F5DD-4860-84AE-35EBA868D035}" dt="2022-02-07T14:24:17.915" v="141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957610CB-F5DD-4860-84AE-35EBA868D035}" dt="2022-02-07T13:42:45.721" v="1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957610CB-F5DD-4860-84AE-35EBA868D035}" dt="2022-02-14T10:44:15.472" v="1516" actId="20577"/>
          <ac:spMkLst>
            <pc:docMk/>
            <pc:sldMk cId="1807191836" sldId="256"/>
            <ac:spMk id="8" creationId="{227A0C01-4DC3-4D5C-AF3B-7BC2044A9375}"/>
          </ac:spMkLst>
        </pc:spChg>
        <pc:picChg chg="add mod modCrop">
          <ac:chgData name="Klaas Groen" userId="4c5b42e680dbc96c" providerId="LiveId" clId="{957610CB-F5DD-4860-84AE-35EBA868D035}" dt="2022-02-14T10:43:42.284" v="1441" actId="1076"/>
          <ac:picMkLst>
            <pc:docMk/>
            <pc:sldMk cId="1807191836" sldId="256"/>
            <ac:picMk id="6" creationId="{1286E6C7-C478-4601-B2F1-0FA305295334}"/>
          </ac:picMkLst>
        </pc:picChg>
        <pc:picChg chg="del">
          <ac:chgData name="Klaas Groen" userId="4c5b42e680dbc96c" providerId="LiveId" clId="{957610CB-F5DD-4860-84AE-35EBA868D035}" dt="2022-02-07T14:23:21.495" v="2" actId="478"/>
          <ac:picMkLst>
            <pc:docMk/>
            <pc:sldMk cId="1807191836" sldId="256"/>
            <ac:picMk id="6" creationId="{D9B162C6-2DBE-4734-9E5E-E5C04C98F359}"/>
          </ac:picMkLst>
        </pc:picChg>
        <pc:picChg chg="add del mod">
          <ac:chgData name="Klaas Groen" userId="4c5b42e680dbc96c" providerId="LiveId" clId="{957610CB-F5DD-4860-84AE-35EBA868D035}" dt="2022-02-14T10:43:23.490" v="1434" actId="478"/>
          <ac:picMkLst>
            <pc:docMk/>
            <pc:sldMk cId="1807191836" sldId="256"/>
            <ac:picMk id="7" creationId="{9F35C0FA-A037-4B54-9315-2A9AE55F43F8}"/>
          </ac:picMkLst>
        </pc:picChg>
      </pc:sldChg>
      <pc:sldChg chg="modSp mod">
        <pc:chgData name="Klaas Groen" userId="4c5b42e680dbc96c" providerId="LiveId" clId="{957610CB-F5DD-4860-84AE-35EBA868D035}" dt="2022-02-14T10:44:30.887" v="1518" actId="20577"/>
        <pc:sldMkLst>
          <pc:docMk/>
          <pc:sldMk cId="2525041912" sldId="257"/>
        </pc:sldMkLst>
        <pc:spChg chg="mod">
          <ac:chgData name="Klaas Groen" userId="4c5b42e680dbc96c" providerId="LiveId" clId="{957610CB-F5DD-4860-84AE-35EBA868D035}" dt="2022-02-14T10:44:30.887" v="1518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957610CB-F5DD-4860-84AE-35EBA868D035}" dt="2022-02-07T14:41:15.598" v="769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modAnim">
        <pc:chgData name="Klaas Groen" userId="4c5b42e680dbc96c" providerId="LiveId" clId="{957610CB-F5DD-4860-84AE-35EBA868D035}" dt="2022-02-07T14:59:59.562" v="1391" actId="20577"/>
        <pc:sldMkLst>
          <pc:docMk/>
          <pc:sldMk cId="1207476577" sldId="263"/>
        </pc:sldMkLst>
        <pc:spChg chg="mod">
          <ac:chgData name="Klaas Groen" userId="4c5b42e680dbc96c" providerId="LiveId" clId="{957610CB-F5DD-4860-84AE-35EBA868D035}" dt="2022-02-07T14:59:59.562" v="1391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 ord">
        <pc:chgData name="Klaas Groen" userId="4c5b42e680dbc96c" providerId="LiveId" clId="{957610CB-F5DD-4860-84AE-35EBA868D035}" dt="2022-02-14T10:44:50.574" v="1520" actId="20577"/>
        <pc:sldMkLst>
          <pc:docMk/>
          <pc:sldMk cId="1994796683" sldId="480"/>
        </pc:sldMkLst>
        <pc:graphicFrameChg chg="modGraphic">
          <ac:chgData name="Klaas Groen" userId="4c5b42e680dbc96c" providerId="LiveId" clId="{957610CB-F5DD-4860-84AE-35EBA868D035}" dt="2022-02-14T10:44:50.574" v="1520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957610CB-F5DD-4860-84AE-35EBA868D035}" dt="2022-02-07T14:41:41.411" v="772" actId="47"/>
        <pc:sldMkLst>
          <pc:docMk/>
          <pc:sldMk cId="499416809" sldId="548"/>
        </pc:sldMkLst>
      </pc:sldChg>
      <pc:sldChg chg="del">
        <pc:chgData name="Klaas Groen" userId="4c5b42e680dbc96c" providerId="LiveId" clId="{957610CB-F5DD-4860-84AE-35EBA868D035}" dt="2022-02-07T14:41:39.501" v="771" actId="47"/>
        <pc:sldMkLst>
          <pc:docMk/>
          <pc:sldMk cId="3043196556" sldId="549"/>
        </pc:sldMkLst>
      </pc:sldChg>
      <pc:sldChg chg="del">
        <pc:chgData name="Klaas Groen" userId="4c5b42e680dbc96c" providerId="LiveId" clId="{957610CB-F5DD-4860-84AE-35EBA868D035}" dt="2022-02-07T14:41:38.963" v="770" actId="47"/>
        <pc:sldMkLst>
          <pc:docMk/>
          <pc:sldMk cId="2514258959" sldId="550"/>
        </pc:sldMkLst>
      </pc:sldChg>
      <pc:sldChg chg="addSp delSp modSp mod modAnim">
        <pc:chgData name="Klaas Groen" userId="4c5b42e680dbc96c" providerId="LiveId" clId="{957610CB-F5DD-4860-84AE-35EBA868D035}" dt="2022-02-07T14:42:10.158" v="781" actId="1076"/>
        <pc:sldMkLst>
          <pc:docMk/>
          <pc:sldMk cId="2175595692" sldId="557"/>
        </pc:sldMkLst>
        <pc:spChg chg="add del mod">
          <ac:chgData name="Klaas Groen" userId="4c5b42e680dbc96c" providerId="LiveId" clId="{957610CB-F5DD-4860-84AE-35EBA868D035}" dt="2022-02-07T14:41:54.673" v="776" actId="21"/>
          <ac:spMkLst>
            <pc:docMk/>
            <pc:sldMk cId="2175595692" sldId="557"/>
            <ac:spMk id="4" creationId="{6A5F62F6-5E17-4548-B7E0-EB7EE33E7DA1}"/>
          </ac:spMkLst>
        </pc:spChg>
        <pc:spChg chg="add mod">
          <ac:chgData name="Klaas Groen" userId="4c5b42e680dbc96c" providerId="LiveId" clId="{957610CB-F5DD-4860-84AE-35EBA868D035}" dt="2022-02-07T14:42:10.158" v="781" actId="1076"/>
          <ac:spMkLst>
            <pc:docMk/>
            <pc:sldMk cId="2175595692" sldId="557"/>
            <ac:spMk id="5" creationId="{31F3000C-A9A2-4CF5-9B35-536832DF58DF}"/>
          </ac:spMkLst>
        </pc:spChg>
      </pc:sldChg>
      <pc:sldChg chg="addSp delSp modSp mod ord delAnim modAnim">
        <pc:chgData name="Klaas Groen" userId="4c5b42e680dbc96c" providerId="LiveId" clId="{957610CB-F5DD-4860-84AE-35EBA868D035}" dt="2022-02-07T15:01:46.155" v="1425" actId="20577"/>
        <pc:sldMkLst>
          <pc:docMk/>
          <pc:sldMk cId="585832086" sldId="558"/>
        </pc:sldMkLst>
        <pc:spChg chg="del">
          <ac:chgData name="Klaas Groen" userId="4c5b42e680dbc96c" providerId="LiveId" clId="{957610CB-F5DD-4860-84AE-35EBA868D035}" dt="2022-02-07T14:46:14.651" v="785" actId="478"/>
          <ac:spMkLst>
            <pc:docMk/>
            <pc:sldMk cId="585832086" sldId="558"/>
            <ac:spMk id="2" creationId="{3CE1B595-B60F-4150-A643-60A5F947F7C5}"/>
          </ac:spMkLst>
        </pc:spChg>
        <pc:spChg chg="add del mod">
          <ac:chgData name="Klaas Groen" userId="4c5b42e680dbc96c" providerId="LiveId" clId="{957610CB-F5DD-4860-84AE-35EBA868D035}" dt="2022-02-07T14:42:18.271" v="783" actId="478"/>
          <ac:spMkLst>
            <pc:docMk/>
            <pc:sldMk cId="585832086" sldId="558"/>
            <ac:spMk id="5" creationId="{FF7F998A-3950-4967-AB15-ABBD6AD982A6}"/>
          </ac:spMkLst>
        </pc:spChg>
        <pc:spChg chg="add del mod">
          <ac:chgData name="Klaas Groen" userId="4c5b42e680dbc96c" providerId="LiveId" clId="{957610CB-F5DD-4860-84AE-35EBA868D035}" dt="2022-02-07T14:42:21.650" v="784" actId="478"/>
          <ac:spMkLst>
            <pc:docMk/>
            <pc:sldMk cId="585832086" sldId="558"/>
            <ac:spMk id="6" creationId="{CE30112F-002D-4FB0-8CF7-5DAAB9A4C320}"/>
          </ac:spMkLst>
        </pc:spChg>
        <pc:spChg chg="add mod">
          <ac:chgData name="Klaas Groen" userId="4c5b42e680dbc96c" providerId="LiveId" clId="{957610CB-F5DD-4860-84AE-35EBA868D035}" dt="2022-02-07T14:48:19.346" v="859" actId="20577"/>
          <ac:spMkLst>
            <pc:docMk/>
            <pc:sldMk cId="585832086" sldId="558"/>
            <ac:spMk id="11" creationId="{3E2110A0-5136-4020-8CEC-9264BE988D5C}"/>
          </ac:spMkLst>
        </pc:spChg>
        <pc:spChg chg="add del mod">
          <ac:chgData name="Klaas Groen" userId="4c5b42e680dbc96c" providerId="LiveId" clId="{957610CB-F5DD-4860-84AE-35EBA868D035}" dt="2022-02-07T14:53:07.940" v="929" actId="478"/>
          <ac:spMkLst>
            <pc:docMk/>
            <pc:sldMk cId="585832086" sldId="558"/>
            <ac:spMk id="12" creationId="{3A610002-B0D1-46DB-B44B-1E05591FB0B1}"/>
          </ac:spMkLst>
        </pc:spChg>
        <pc:spChg chg="add mod">
          <ac:chgData name="Klaas Groen" userId="4c5b42e680dbc96c" providerId="LiveId" clId="{957610CB-F5DD-4860-84AE-35EBA868D035}" dt="2022-02-07T14:55:25.254" v="967" actId="1076"/>
          <ac:spMkLst>
            <pc:docMk/>
            <pc:sldMk cId="585832086" sldId="558"/>
            <ac:spMk id="15" creationId="{A69BA098-EC68-4E4C-874B-0A07EDF6E92D}"/>
          </ac:spMkLst>
        </pc:spChg>
        <pc:spChg chg="add del mod">
          <ac:chgData name="Klaas Groen" userId="4c5b42e680dbc96c" providerId="LiveId" clId="{957610CB-F5DD-4860-84AE-35EBA868D035}" dt="2022-02-07T14:53:45.423" v="939" actId="478"/>
          <ac:spMkLst>
            <pc:docMk/>
            <pc:sldMk cId="585832086" sldId="558"/>
            <ac:spMk id="20" creationId="{6D7207FF-D1DC-41D9-A6D5-AEBE4A87C725}"/>
          </ac:spMkLst>
        </pc:spChg>
        <pc:spChg chg="add del mod">
          <ac:chgData name="Klaas Groen" userId="4c5b42e680dbc96c" providerId="LiveId" clId="{957610CB-F5DD-4860-84AE-35EBA868D035}" dt="2022-02-07T14:53:46.992" v="940" actId="478"/>
          <ac:spMkLst>
            <pc:docMk/>
            <pc:sldMk cId="585832086" sldId="558"/>
            <ac:spMk id="21" creationId="{0A722926-FC85-47AA-82CA-5DB845096C55}"/>
          </ac:spMkLst>
        </pc:spChg>
        <pc:spChg chg="add del mod">
          <ac:chgData name="Klaas Groen" userId="4c5b42e680dbc96c" providerId="LiveId" clId="{957610CB-F5DD-4860-84AE-35EBA868D035}" dt="2022-02-07T14:52:59.912" v="928" actId="478"/>
          <ac:spMkLst>
            <pc:docMk/>
            <pc:sldMk cId="585832086" sldId="558"/>
            <ac:spMk id="22" creationId="{ADC7C61C-10BC-42C1-89AE-232791177EC3}"/>
          </ac:spMkLst>
        </pc:spChg>
        <pc:spChg chg="add mod">
          <ac:chgData name="Klaas Groen" userId="4c5b42e680dbc96c" providerId="LiveId" clId="{957610CB-F5DD-4860-84AE-35EBA868D035}" dt="2022-02-07T15:01:46.155" v="1425" actId="20577"/>
          <ac:spMkLst>
            <pc:docMk/>
            <pc:sldMk cId="585832086" sldId="558"/>
            <ac:spMk id="23" creationId="{D18E725B-2FEC-4CA2-9409-41BBEBBE7FFF}"/>
          </ac:spMkLst>
        </pc:spChg>
        <pc:picChg chg="add del mod">
          <ac:chgData name="Klaas Groen" userId="4c5b42e680dbc96c" providerId="LiveId" clId="{957610CB-F5DD-4860-84AE-35EBA868D035}" dt="2022-02-07T14:47:11.940" v="789" actId="478"/>
          <ac:picMkLst>
            <pc:docMk/>
            <pc:sldMk cId="585832086" sldId="558"/>
            <ac:picMk id="8" creationId="{1F157ACA-6844-434D-9948-67F5C2ADA832}"/>
          </ac:picMkLst>
        </pc:picChg>
        <pc:picChg chg="add del">
          <ac:chgData name="Klaas Groen" userId="4c5b42e680dbc96c" providerId="LiveId" clId="{957610CB-F5DD-4860-84AE-35EBA868D035}" dt="2022-02-07T14:50:47.978" v="883" actId="478"/>
          <ac:picMkLst>
            <pc:docMk/>
            <pc:sldMk cId="585832086" sldId="558"/>
            <ac:picMk id="10" creationId="{33080911-757F-4F1F-A29C-C3172EA422BB}"/>
          </ac:picMkLst>
        </pc:picChg>
        <pc:cxnChg chg="add mod">
          <ac:chgData name="Klaas Groen" userId="4c5b42e680dbc96c" providerId="LiveId" clId="{957610CB-F5DD-4860-84AE-35EBA868D035}" dt="2022-02-07T14:51:04.778" v="885" actId="1582"/>
          <ac:cxnSpMkLst>
            <pc:docMk/>
            <pc:sldMk cId="585832086" sldId="558"/>
            <ac:cxnSpMk id="14" creationId="{8C4C6A06-B464-4CA2-921B-4D08937FDC84}"/>
          </ac:cxnSpMkLst>
        </pc:cxnChg>
        <pc:cxnChg chg="add del mod">
          <ac:chgData name="Klaas Groen" userId="4c5b42e680dbc96c" providerId="LiveId" clId="{957610CB-F5DD-4860-84AE-35EBA868D035}" dt="2022-02-07T14:52:07.868" v="918" actId="478"/>
          <ac:cxnSpMkLst>
            <pc:docMk/>
            <pc:sldMk cId="585832086" sldId="558"/>
            <ac:cxnSpMk id="17" creationId="{356AA539-FE6C-46C2-B157-DB353047CB50}"/>
          </ac:cxnSpMkLst>
        </pc:cxnChg>
      </pc:sldChg>
      <pc:sldChg chg="addSp delSp modSp del mod delAnim">
        <pc:chgData name="Klaas Groen" userId="4c5b42e680dbc96c" providerId="LiveId" clId="{957610CB-F5DD-4860-84AE-35EBA868D035}" dt="2022-02-07T14:42:11.709" v="782" actId="47"/>
        <pc:sldMkLst>
          <pc:docMk/>
          <pc:sldMk cId="979956655" sldId="559"/>
        </pc:sldMkLst>
        <pc:spChg chg="del">
          <ac:chgData name="Klaas Groen" userId="4c5b42e680dbc96c" providerId="LiveId" clId="{957610CB-F5DD-4860-84AE-35EBA868D035}" dt="2022-02-07T14:41:50.613" v="774" actId="21"/>
          <ac:spMkLst>
            <pc:docMk/>
            <pc:sldMk cId="979956655" sldId="559"/>
            <ac:spMk id="2" creationId="{9AF4E463-6FF9-4675-AC4F-24D5E1A36423}"/>
          </ac:spMkLst>
        </pc:spChg>
        <pc:spChg chg="del">
          <ac:chgData name="Klaas Groen" userId="4c5b42e680dbc96c" providerId="LiveId" clId="{957610CB-F5DD-4860-84AE-35EBA868D035}" dt="2022-02-07T14:41:58.543" v="777" actId="21"/>
          <ac:spMkLst>
            <pc:docMk/>
            <pc:sldMk cId="979956655" sldId="559"/>
            <ac:spMk id="3" creationId="{A2EB5886-1676-4D41-9FF0-D59E949FE519}"/>
          </ac:spMkLst>
        </pc:spChg>
        <pc:spChg chg="add mod">
          <ac:chgData name="Klaas Groen" userId="4c5b42e680dbc96c" providerId="LiveId" clId="{957610CB-F5DD-4860-84AE-35EBA868D035}" dt="2022-02-07T14:41:50.613" v="774" actId="21"/>
          <ac:spMkLst>
            <pc:docMk/>
            <pc:sldMk cId="979956655" sldId="559"/>
            <ac:spMk id="5" creationId="{A535FB3F-CD35-4813-8DD1-7B3CE25B808F}"/>
          </ac:spMkLst>
        </pc:spChg>
        <pc:spChg chg="add mod">
          <ac:chgData name="Klaas Groen" userId="4c5b42e680dbc96c" providerId="LiveId" clId="{957610CB-F5DD-4860-84AE-35EBA868D035}" dt="2022-02-07T14:41:58.543" v="777" actId="21"/>
          <ac:spMkLst>
            <pc:docMk/>
            <pc:sldMk cId="979956655" sldId="559"/>
            <ac:spMk id="7" creationId="{4D984E91-9339-4883-A80F-60CC840E0086}"/>
          </ac:spMkLst>
        </pc:spChg>
      </pc:sldChg>
      <pc:sldChg chg="del">
        <pc:chgData name="Klaas Groen" userId="4c5b42e680dbc96c" providerId="LiveId" clId="{957610CB-F5DD-4860-84AE-35EBA868D035}" dt="2022-02-07T14:59:05.845" v="1308" actId="47"/>
        <pc:sldMkLst>
          <pc:docMk/>
          <pc:sldMk cId="2662674035" sldId="560"/>
        </pc:sldMkLst>
      </pc:sldChg>
      <pc:sldChg chg="del">
        <pc:chgData name="Klaas Groen" userId="4c5b42e680dbc96c" providerId="LiveId" clId="{957610CB-F5DD-4860-84AE-35EBA868D035}" dt="2022-02-07T15:00:09.301" v="1393" actId="47"/>
        <pc:sldMkLst>
          <pc:docMk/>
          <pc:sldMk cId="883726038" sldId="561"/>
        </pc:sldMkLst>
      </pc:sldChg>
      <pc:sldChg chg="del">
        <pc:chgData name="Klaas Groen" userId="4c5b42e680dbc96c" providerId="LiveId" clId="{957610CB-F5DD-4860-84AE-35EBA868D035}" dt="2022-02-07T14:41:43.514" v="773" actId="47"/>
        <pc:sldMkLst>
          <pc:docMk/>
          <pc:sldMk cId="1071945769" sldId="562"/>
        </pc:sldMkLst>
      </pc:sldChg>
      <pc:sldChg chg="del">
        <pc:chgData name="Klaas Groen" userId="4c5b42e680dbc96c" providerId="LiveId" clId="{957610CB-F5DD-4860-84AE-35EBA868D035}" dt="2022-02-07T15:00:04.911" v="1392" actId="47"/>
        <pc:sldMkLst>
          <pc:docMk/>
          <pc:sldMk cId="1295096942" sldId="563"/>
        </pc:sldMkLst>
      </pc:sldChg>
      <pc:sldChg chg="modSp new del">
        <pc:chgData name="Klaas Groen" userId="4c5b42e680dbc96c" providerId="LiveId" clId="{957610CB-F5DD-4860-84AE-35EBA868D035}" dt="2022-02-07T14:59:01.501" v="1307" actId="47"/>
        <pc:sldMkLst>
          <pc:docMk/>
          <pc:sldMk cId="1951795647" sldId="564"/>
        </pc:sldMkLst>
        <pc:spChg chg="mod">
          <ac:chgData name="Klaas Groen" userId="4c5b42e680dbc96c" providerId="LiveId" clId="{957610CB-F5DD-4860-84AE-35EBA868D035}" dt="2022-02-07T14:49:02.013" v="880" actId="6549"/>
          <ac:spMkLst>
            <pc:docMk/>
            <pc:sldMk cId="1951795647" sldId="564"/>
            <ac:spMk id="2" creationId="{556B9533-03F4-4F38-9527-DD7F586492C1}"/>
          </ac:spMkLst>
        </pc:spChg>
      </pc:sldChg>
      <pc:sldChg chg="add">
        <pc:chgData name="Klaas Groen" userId="4c5b42e680dbc96c" providerId="LiveId" clId="{957610CB-F5DD-4860-84AE-35EBA868D035}" dt="2022-02-07T14:50:30.762" v="881" actId="2890"/>
        <pc:sldMkLst>
          <pc:docMk/>
          <pc:sldMk cId="3352711692" sldId="565"/>
        </pc:sldMkLst>
      </pc:sldChg>
      <pc:sldChg chg="addSp delSp modSp add mod ord delAnim modAnim">
        <pc:chgData name="Klaas Groen" userId="4c5b42e680dbc96c" providerId="LiveId" clId="{957610CB-F5DD-4860-84AE-35EBA868D035}" dt="2022-02-07T15:01:56.268" v="1429" actId="20577"/>
        <pc:sldMkLst>
          <pc:docMk/>
          <pc:sldMk cId="3226479429" sldId="566"/>
        </pc:sldMkLst>
        <pc:spChg chg="add mod">
          <ac:chgData name="Klaas Groen" userId="4c5b42e680dbc96c" providerId="LiveId" clId="{957610CB-F5DD-4860-84AE-35EBA868D035}" dt="2022-02-07T14:54:34.771" v="957" actId="1076"/>
          <ac:spMkLst>
            <pc:docMk/>
            <pc:sldMk cId="3226479429" sldId="566"/>
            <ac:spMk id="2" creationId="{D260BE48-D028-42B5-9A13-52CCC1ECBD6D}"/>
          </ac:spMkLst>
        </pc:spChg>
        <pc:spChg chg="mod">
          <ac:chgData name="Klaas Groen" userId="4c5b42e680dbc96c" providerId="LiveId" clId="{957610CB-F5DD-4860-84AE-35EBA868D035}" dt="2022-02-07T14:53:54.582" v="943" actId="1076"/>
          <ac:spMkLst>
            <pc:docMk/>
            <pc:sldMk cId="3226479429" sldId="566"/>
            <ac:spMk id="4" creationId="{050A0AC5-C4F3-49DA-BD11-D359E152DFEA}"/>
          </ac:spMkLst>
        </pc:spChg>
        <pc:spChg chg="add mod">
          <ac:chgData name="Klaas Groen" userId="4c5b42e680dbc96c" providerId="LiveId" clId="{957610CB-F5DD-4860-84AE-35EBA868D035}" dt="2022-02-07T14:53:43.169" v="938"/>
          <ac:spMkLst>
            <pc:docMk/>
            <pc:sldMk cId="3226479429" sldId="566"/>
            <ac:spMk id="6" creationId="{854D5F51-F1D7-4A06-ADE1-E6C487F9556D}"/>
          </ac:spMkLst>
        </pc:spChg>
        <pc:spChg chg="add mod">
          <ac:chgData name="Klaas Groen" userId="4c5b42e680dbc96c" providerId="LiveId" clId="{957610CB-F5DD-4860-84AE-35EBA868D035}" dt="2022-02-07T14:54:57.646" v="961" actId="688"/>
          <ac:spMkLst>
            <pc:docMk/>
            <pc:sldMk cId="3226479429" sldId="566"/>
            <ac:spMk id="7" creationId="{56FE2EB5-C870-43C0-ABD5-22C3CF631258}"/>
          </ac:spMkLst>
        </pc:spChg>
        <pc:spChg chg="add mod">
          <ac:chgData name="Klaas Groen" userId="4c5b42e680dbc96c" providerId="LiveId" clId="{957610CB-F5DD-4860-84AE-35EBA868D035}" dt="2022-02-07T14:54:23.701" v="955" actId="1076"/>
          <ac:spMkLst>
            <pc:docMk/>
            <pc:sldMk cId="3226479429" sldId="566"/>
            <ac:spMk id="9" creationId="{1B9F19D5-FDEF-4132-8A54-5101F58C2DF8}"/>
          </ac:spMkLst>
        </pc:spChg>
        <pc:spChg chg="del">
          <ac:chgData name="Klaas Groen" userId="4c5b42e680dbc96c" providerId="LiveId" clId="{957610CB-F5DD-4860-84AE-35EBA868D035}" dt="2022-02-07T14:53:33.944" v="936" actId="478"/>
          <ac:spMkLst>
            <pc:docMk/>
            <pc:sldMk cId="3226479429" sldId="566"/>
            <ac:spMk id="11" creationId="{3E2110A0-5136-4020-8CEC-9264BE988D5C}"/>
          </ac:spMkLst>
        </pc:spChg>
        <pc:spChg chg="add mod">
          <ac:chgData name="Klaas Groen" userId="4c5b42e680dbc96c" providerId="LiveId" clId="{957610CB-F5DD-4860-84AE-35EBA868D035}" dt="2022-02-07T15:01:56.268" v="1429" actId="20577"/>
          <ac:spMkLst>
            <pc:docMk/>
            <pc:sldMk cId="3226479429" sldId="566"/>
            <ac:spMk id="13" creationId="{2B9F60C2-C3C4-455E-BB50-2F0A6C2AE906}"/>
          </ac:spMkLst>
        </pc:spChg>
        <pc:picChg chg="del">
          <ac:chgData name="Klaas Groen" userId="4c5b42e680dbc96c" providerId="LiveId" clId="{957610CB-F5DD-4860-84AE-35EBA868D035}" dt="2022-02-07T14:53:31.705" v="935" actId="478"/>
          <ac:picMkLst>
            <pc:docMk/>
            <pc:sldMk cId="3226479429" sldId="566"/>
            <ac:picMk id="10" creationId="{33080911-757F-4F1F-A29C-C3172EA422BB}"/>
          </ac:picMkLst>
        </pc:picChg>
      </pc:sldChg>
      <pc:sldChg chg="modSp add mod">
        <pc:chgData name="Klaas Groen" userId="4c5b42e680dbc96c" providerId="LiveId" clId="{957610CB-F5DD-4860-84AE-35EBA868D035}" dt="2022-02-07T14:58:56.997" v="1306" actId="20577"/>
        <pc:sldMkLst>
          <pc:docMk/>
          <pc:sldMk cId="1738050850" sldId="567"/>
        </pc:sldMkLst>
        <pc:graphicFrameChg chg="modGraphic">
          <ac:chgData name="Klaas Groen" userId="4c5b42e680dbc96c" providerId="LiveId" clId="{957610CB-F5DD-4860-84AE-35EBA868D035}" dt="2022-02-07T14:58:56.997" v="1306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add mod modAnim">
        <pc:chgData name="Klaas Groen" userId="4c5b42e680dbc96c" providerId="LiveId" clId="{957610CB-F5DD-4860-84AE-35EBA868D035}" dt="2022-02-07T15:01:05.064" v="1399" actId="207"/>
        <pc:sldMkLst>
          <pc:docMk/>
          <pc:sldMk cId="1460631795" sldId="568"/>
        </pc:sldMkLst>
        <pc:spChg chg="mod">
          <ac:chgData name="Klaas Groen" userId="4c5b42e680dbc96c" providerId="LiveId" clId="{957610CB-F5DD-4860-84AE-35EBA868D035}" dt="2022-02-07T15:01:05.064" v="1399" actId="207"/>
          <ac:spMkLst>
            <pc:docMk/>
            <pc:sldMk cId="1460631795" sldId="568"/>
            <ac:spMk id="3" creationId="{5D908725-DBB0-4D22-B18F-4F6DF66B2B4D}"/>
          </ac:spMkLst>
        </pc:spChg>
        <pc:spChg chg="mod">
          <ac:chgData name="Klaas Groen" userId="4c5b42e680dbc96c" providerId="LiveId" clId="{957610CB-F5DD-4860-84AE-35EBA868D035}" dt="2022-02-07T15:00:49.513" v="1396" actId="207"/>
          <ac:spMkLst>
            <pc:docMk/>
            <pc:sldMk cId="1460631795" sldId="568"/>
            <ac:spMk id="5" creationId="{9CC9B4AC-BB2C-46ED-A574-4164BB7793B2}"/>
          </ac:spMkLst>
        </pc:spChg>
      </pc:sldChg>
      <pc:sldChg chg="modSp add mod">
        <pc:chgData name="Klaas Groen" userId="4c5b42e680dbc96c" providerId="LiveId" clId="{957610CB-F5DD-4860-84AE-35EBA868D035}" dt="2022-02-07T15:02:18.407" v="1433" actId="207"/>
        <pc:sldMkLst>
          <pc:docMk/>
          <pc:sldMk cId="1441504329" sldId="569"/>
        </pc:sldMkLst>
        <pc:spChg chg="mod">
          <ac:chgData name="Klaas Groen" userId="4c5b42e680dbc96c" providerId="LiveId" clId="{957610CB-F5DD-4860-84AE-35EBA868D035}" dt="2022-02-07T15:02:18.407" v="1433" actId="207"/>
          <ac:spMkLst>
            <pc:docMk/>
            <pc:sldMk cId="1441504329" sldId="569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3729C36A-E8DD-43C3-824C-41A60CC33AF2}"/>
    <pc:docChg chg="custSel addSld delSld modSld">
      <pc:chgData name="Klaas Groen" userId="4c5b42e680dbc96c" providerId="LiveId" clId="{3729C36A-E8DD-43C3-824C-41A60CC33AF2}" dt="2022-05-31T10:22:01.054" v="241" actId="20577"/>
      <pc:docMkLst>
        <pc:docMk/>
      </pc:docMkLst>
      <pc:sldChg chg="modSp mod">
        <pc:chgData name="Klaas Groen" userId="4c5b42e680dbc96c" providerId="LiveId" clId="{3729C36A-E8DD-43C3-824C-41A60CC33AF2}" dt="2022-05-31T10:22:01.054" v="241" actId="20577"/>
        <pc:sldMkLst>
          <pc:docMk/>
          <pc:sldMk cId="1807191836" sldId="256"/>
        </pc:sldMkLst>
        <pc:spChg chg="mod">
          <ac:chgData name="Klaas Groen" userId="4c5b42e680dbc96c" providerId="LiveId" clId="{3729C36A-E8DD-43C3-824C-41A60CC33AF2}" dt="2022-05-31T10:22:01.054" v="241" actId="20577"/>
          <ac:spMkLst>
            <pc:docMk/>
            <pc:sldMk cId="1807191836" sldId="256"/>
            <ac:spMk id="2" creationId="{83CDACBF-0851-4B60-BD34-EF4518BBAEDD}"/>
          </ac:spMkLst>
        </pc:spChg>
      </pc:sldChg>
      <pc:sldChg chg="modSp modAnim">
        <pc:chgData name="Klaas Groen" userId="4c5b42e680dbc96c" providerId="LiveId" clId="{3729C36A-E8DD-43C3-824C-41A60CC33AF2}" dt="2022-05-31T10:18:40.955" v="223" actId="20577"/>
        <pc:sldMkLst>
          <pc:docMk/>
          <pc:sldMk cId="1207476577" sldId="263"/>
        </pc:sldMkLst>
        <pc:spChg chg="mod">
          <ac:chgData name="Klaas Groen" userId="4c5b42e680dbc96c" providerId="LiveId" clId="{3729C36A-E8DD-43C3-824C-41A60CC33AF2}" dt="2022-05-31T10:18:40.955" v="223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">
        <pc:chgData name="Klaas Groen" userId="4c5b42e680dbc96c" providerId="LiveId" clId="{3729C36A-E8DD-43C3-824C-41A60CC33AF2}" dt="2022-05-31T10:14:24.940" v="0" actId="47"/>
        <pc:sldMkLst>
          <pc:docMk/>
          <pc:sldMk cId="2475306388" sldId="634"/>
        </pc:sldMkLst>
      </pc:sldChg>
      <pc:sldChg chg="add">
        <pc:chgData name="Klaas Groen" userId="4c5b42e680dbc96c" providerId="LiveId" clId="{3729C36A-E8DD-43C3-824C-41A60CC33AF2}" dt="2022-05-31T10:14:29.362" v="2"/>
        <pc:sldMkLst>
          <pc:docMk/>
          <pc:sldMk cId="1755112269" sldId="639"/>
        </pc:sldMkLst>
      </pc:sldChg>
      <pc:sldChg chg="add">
        <pc:chgData name="Klaas Groen" userId="4c5b42e680dbc96c" providerId="LiveId" clId="{3729C36A-E8DD-43C3-824C-41A60CC33AF2}" dt="2022-05-31T10:14:29.362" v="2"/>
        <pc:sldMkLst>
          <pc:docMk/>
          <pc:sldMk cId="1111862020" sldId="641"/>
        </pc:sldMkLst>
      </pc:sldChg>
      <pc:sldChg chg="del">
        <pc:chgData name="Klaas Groen" userId="4c5b42e680dbc96c" providerId="LiveId" clId="{3729C36A-E8DD-43C3-824C-41A60CC33AF2}" dt="2022-05-31T10:14:27.283" v="1" actId="47"/>
        <pc:sldMkLst>
          <pc:docMk/>
          <pc:sldMk cId="2000480128" sldId="644"/>
        </pc:sldMkLst>
      </pc:sldChg>
      <pc:sldChg chg="addSp delSp modSp new mod modAnim">
        <pc:chgData name="Klaas Groen" userId="4c5b42e680dbc96c" providerId="LiveId" clId="{3729C36A-E8DD-43C3-824C-41A60CC33AF2}" dt="2022-05-31T10:17:33.912" v="177" actId="20577"/>
        <pc:sldMkLst>
          <pc:docMk/>
          <pc:sldMk cId="968163640" sldId="648"/>
        </pc:sldMkLst>
        <pc:spChg chg="mod">
          <ac:chgData name="Klaas Groen" userId="4c5b42e680dbc96c" providerId="LiveId" clId="{3729C36A-E8DD-43C3-824C-41A60CC33AF2}" dt="2022-05-31T10:16:50.674" v="150" actId="20577"/>
          <ac:spMkLst>
            <pc:docMk/>
            <pc:sldMk cId="968163640" sldId="648"/>
            <ac:spMk id="2" creationId="{876CD5FF-11D8-DCCE-60C4-55C4F879F691}"/>
          </ac:spMkLst>
        </pc:spChg>
        <pc:spChg chg="del">
          <ac:chgData name="Klaas Groen" userId="4c5b42e680dbc96c" providerId="LiveId" clId="{3729C36A-E8DD-43C3-824C-41A60CC33AF2}" dt="2022-05-31T10:14:49.505" v="10" actId="478"/>
          <ac:spMkLst>
            <pc:docMk/>
            <pc:sldMk cId="968163640" sldId="648"/>
            <ac:spMk id="3" creationId="{6711A93F-69E5-EED4-1DA2-58C62DE19682}"/>
          </ac:spMkLst>
        </pc:spChg>
        <pc:spChg chg="add mod">
          <ac:chgData name="Klaas Groen" userId="4c5b42e680dbc96c" providerId="LiveId" clId="{3729C36A-E8DD-43C3-824C-41A60CC33AF2}" dt="2022-05-31T10:17:22.108" v="168" actId="113"/>
          <ac:spMkLst>
            <pc:docMk/>
            <pc:sldMk cId="968163640" sldId="648"/>
            <ac:spMk id="4" creationId="{1B95BC5E-AC9F-D956-8EB1-5F6DB0E7F234}"/>
          </ac:spMkLst>
        </pc:spChg>
        <pc:spChg chg="add mod">
          <ac:chgData name="Klaas Groen" userId="4c5b42e680dbc96c" providerId="LiveId" clId="{3729C36A-E8DD-43C3-824C-41A60CC33AF2}" dt="2022-05-31T10:17:33.912" v="177" actId="20577"/>
          <ac:spMkLst>
            <pc:docMk/>
            <pc:sldMk cId="968163640" sldId="648"/>
            <ac:spMk id="5" creationId="{795999F7-9BE3-63F9-3A3F-38F93EED78DD}"/>
          </ac:spMkLst>
        </pc:spChg>
      </pc:sldChg>
      <pc:sldChg chg="add del">
        <pc:chgData name="Klaas Groen" userId="4c5b42e680dbc96c" providerId="LiveId" clId="{3729C36A-E8DD-43C3-824C-41A60CC33AF2}" dt="2022-05-31T10:14:32.934" v="3" actId="47"/>
        <pc:sldMkLst>
          <pc:docMk/>
          <pc:sldMk cId="2415513125" sldId="648"/>
        </pc:sldMkLst>
      </pc:sldChg>
    </pc:docChg>
  </pc:docChgLst>
  <pc:docChgLst>
    <pc:chgData name="Klaas Groen" userId="4c5b42e680dbc96c" providerId="LiveId" clId="{176BF2CA-EE89-4F01-B809-4061AC5904A7}"/>
    <pc:docChg chg="undo custSel addSld delSld modSld sldOrd">
      <pc:chgData name="Klaas Groen" userId="4c5b42e680dbc96c" providerId="LiveId" clId="{176BF2CA-EE89-4F01-B809-4061AC5904A7}" dt="2022-05-17T09:46:27.399" v="2999" actId="20577"/>
      <pc:docMkLst>
        <pc:docMk/>
      </pc:docMkLst>
      <pc:sldChg chg="add del ord">
        <pc:chgData name="Klaas Groen" userId="4c5b42e680dbc96c" providerId="LiveId" clId="{176BF2CA-EE89-4F01-B809-4061AC5904A7}" dt="2022-05-09T11:04:43.597" v="3"/>
        <pc:sldMkLst>
          <pc:docMk/>
          <pc:sldMk cId="1807191836" sldId="256"/>
        </pc:sldMkLst>
      </pc:sldChg>
      <pc:sldChg chg="modSp mod">
        <pc:chgData name="Klaas Groen" userId="4c5b42e680dbc96c" providerId="LiveId" clId="{176BF2CA-EE89-4F01-B809-4061AC5904A7}" dt="2022-05-17T07:28:44.649" v="2984" actId="20577"/>
        <pc:sldMkLst>
          <pc:docMk/>
          <pc:sldMk cId="1738050850" sldId="567"/>
        </pc:sldMkLst>
        <pc:graphicFrameChg chg="modGraphic">
          <ac:chgData name="Klaas Groen" userId="4c5b42e680dbc96c" providerId="LiveId" clId="{176BF2CA-EE89-4F01-B809-4061AC5904A7}" dt="2022-05-17T07:28:44.649" v="2984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176BF2CA-EE89-4F01-B809-4061AC5904A7}" dt="2022-05-09T11:10:25.751" v="252" actId="1076"/>
        <pc:sldMkLst>
          <pc:docMk/>
          <pc:sldMk cId="4078622385" sldId="584"/>
        </pc:sldMkLst>
        <pc:graphicFrameChg chg="modGraphic">
          <ac:chgData name="Klaas Groen" userId="4c5b42e680dbc96c" providerId="LiveId" clId="{176BF2CA-EE89-4F01-B809-4061AC5904A7}" dt="2022-05-09T11:10:20.796" v="251" actId="14100"/>
          <ac:graphicFrameMkLst>
            <pc:docMk/>
            <pc:sldMk cId="4078622385" sldId="584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176BF2CA-EE89-4F01-B809-4061AC5904A7}" dt="2022-05-09T11:10:25.751" v="252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modSp add del mod">
        <pc:chgData name="Klaas Groen" userId="4c5b42e680dbc96c" providerId="LiveId" clId="{176BF2CA-EE89-4F01-B809-4061AC5904A7}" dt="2022-05-17T07:24:02.623" v="2876" actId="113"/>
        <pc:sldMkLst>
          <pc:docMk/>
          <pc:sldMk cId="4246537077" sldId="591"/>
        </pc:sldMkLst>
        <pc:spChg chg="mod">
          <ac:chgData name="Klaas Groen" userId="4c5b42e680dbc96c" providerId="LiveId" clId="{176BF2CA-EE89-4F01-B809-4061AC5904A7}" dt="2022-05-17T07:24:02.623" v="2876" actId="113"/>
          <ac:spMkLst>
            <pc:docMk/>
            <pc:sldMk cId="4246537077" sldId="591"/>
            <ac:spMk id="3" creationId="{5D908725-DBB0-4D22-B18F-4F6DF66B2B4D}"/>
          </ac:spMkLst>
        </pc:spChg>
        <pc:spChg chg="mod">
          <ac:chgData name="Klaas Groen" userId="4c5b42e680dbc96c" providerId="LiveId" clId="{176BF2CA-EE89-4F01-B809-4061AC5904A7}" dt="2022-05-10T08:12:34.919" v="2246" actId="20577"/>
          <ac:spMkLst>
            <pc:docMk/>
            <pc:sldMk cId="4246537077" sldId="591"/>
            <ac:spMk id="5" creationId="{9CC9B4AC-BB2C-46ED-A574-4164BB7793B2}"/>
          </ac:spMkLst>
        </pc:spChg>
      </pc:sldChg>
      <pc:sldChg chg="del">
        <pc:chgData name="Klaas Groen" userId="4c5b42e680dbc96c" providerId="LiveId" clId="{176BF2CA-EE89-4F01-B809-4061AC5904A7}" dt="2022-05-09T11:10:31.233" v="253" actId="47"/>
        <pc:sldMkLst>
          <pc:docMk/>
          <pc:sldMk cId="3824436953" sldId="617"/>
        </pc:sldMkLst>
      </pc:sldChg>
      <pc:sldChg chg="ord">
        <pc:chgData name="Klaas Groen" userId="4c5b42e680dbc96c" providerId="LiveId" clId="{176BF2CA-EE89-4F01-B809-4061AC5904A7}" dt="2022-05-09T11:06:46.820" v="127"/>
        <pc:sldMkLst>
          <pc:docMk/>
          <pc:sldMk cId="291197774" sldId="618"/>
        </pc:sldMkLst>
      </pc:sldChg>
      <pc:sldChg chg="add del">
        <pc:chgData name="Klaas Groen" userId="4c5b42e680dbc96c" providerId="LiveId" clId="{176BF2CA-EE89-4F01-B809-4061AC5904A7}" dt="2022-05-17T07:16:39.610" v="2784"/>
        <pc:sldMkLst>
          <pc:docMk/>
          <pc:sldMk cId="2556517865" sldId="619"/>
        </pc:sldMkLst>
      </pc:sldChg>
      <pc:sldChg chg="del">
        <pc:chgData name="Klaas Groen" userId="4c5b42e680dbc96c" providerId="LiveId" clId="{176BF2CA-EE89-4F01-B809-4061AC5904A7}" dt="2022-05-10T08:27:51.982" v="2562" actId="47"/>
        <pc:sldMkLst>
          <pc:docMk/>
          <pc:sldMk cId="1634838812" sldId="622"/>
        </pc:sldMkLst>
      </pc:sldChg>
      <pc:sldChg chg="del">
        <pc:chgData name="Klaas Groen" userId="4c5b42e680dbc96c" providerId="LiveId" clId="{176BF2CA-EE89-4F01-B809-4061AC5904A7}" dt="2022-05-09T11:05:47.103" v="111" actId="47"/>
        <pc:sldMkLst>
          <pc:docMk/>
          <pc:sldMk cId="686872595" sldId="623"/>
        </pc:sldMkLst>
      </pc:sldChg>
      <pc:sldChg chg="addSp delSp modSp mod">
        <pc:chgData name="Klaas Groen" userId="4c5b42e680dbc96c" providerId="LiveId" clId="{176BF2CA-EE89-4F01-B809-4061AC5904A7}" dt="2022-05-09T11:08:22.647" v="212" actId="20577"/>
        <pc:sldMkLst>
          <pc:docMk/>
          <pc:sldMk cId="3447410088" sldId="624"/>
        </pc:sldMkLst>
        <pc:spChg chg="del">
          <ac:chgData name="Klaas Groen" userId="4c5b42e680dbc96c" providerId="LiveId" clId="{176BF2CA-EE89-4F01-B809-4061AC5904A7}" dt="2022-05-09T11:06:10.172" v="112" actId="478"/>
          <ac:spMkLst>
            <pc:docMk/>
            <pc:sldMk cId="3447410088" sldId="624"/>
            <ac:spMk id="4" creationId="{F53F68E2-EDB5-4F38-BE2F-E26AA17E0466}"/>
          </ac:spMkLst>
        </pc:spChg>
        <pc:spChg chg="mod">
          <ac:chgData name="Klaas Groen" userId="4c5b42e680dbc96c" providerId="LiveId" clId="{176BF2CA-EE89-4F01-B809-4061AC5904A7}" dt="2022-05-09T11:06:28.214" v="123" actId="1076"/>
          <ac:spMkLst>
            <pc:docMk/>
            <pc:sldMk cId="3447410088" sldId="624"/>
            <ac:spMk id="5" creationId="{C9B14848-F4ED-4A1F-96D3-614D4EB552D5}"/>
          </ac:spMkLst>
        </pc:spChg>
        <pc:spChg chg="mod">
          <ac:chgData name="Klaas Groen" userId="4c5b42e680dbc96c" providerId="LiveId" clId="{176BF2CA-EE89-4F01-B809-4061AC5904A7}" dt="2022-05-09T11:08:22.647" v="212" actId="20577"/>
          <ac:spMkLst>
            <pc:docMk/>
            <pc:sldMk cId="3447410088" sldId="624"/>
            <ac:spMk id="6" creationId="{94BE6FF4-7B87-4552-9138-B29A1794A941}"/>
          </ac:spMkLst>
        </pc:spChg>
        <pc:spChg chg="mod">
          <ac:chgData name="Klaas Groen" userId="4c5b42e680dbc96c" providerId="LiveId" clId="{176BF2CA-EE89-4F01-B809-4061AC5904A7}" dt="2022-05-09T11:08:19.118" v="202" actId="1076"/>
          <ac:spMkLst>
            <pc:docMk/>
            <pc:sldMk cId="3447410088" sldId="624"/>
            <ac:spMk id="7" creationId="{D1A69EDD-B8B8-42BC-B058-4EAC2AB1BC70}"/>
          </ac:spMkLst>
        </pc:spChg>
        <pc:spChg chg="add del mod">
          <ac:chgData name="Klaas Groen" userId="4c5b42e680dbc96c" providerId="LiveId" clId="{176BF2CA-EE89-4F01-B809-4061AC5904A7}" dt="2022-05-09T11:08:11.302" v="199" actId="20577"/>
          <ac:spMkLst>
            <pc:docMk/>
            <pc:sldMk cId="3447410088" sldId="624"/>
            <ac:spMk id="8" creationId="{B1EF849D-324D-84D1-352A-E7B41D85D73B}"/>
          </ac:spMkLst>
        </pc:spChg>
      </pc:sldChg>
      <pc:sldChg chg="addSp modSp new mod modAnim">
        <pc:chgData name="Klaas Groen" userId="4c5b42e680dbc96c" providerId="LiveId" clId="{176BF2CA-EE89-4F01-B809-4061AC5904A7}" dt="2022-05-17T07:19:26.871" v="2805" actId="20577"/>
        <pc:sldMkLst>
          <pc:docMk/>
          <pc:sldMk cId="219503064" sldId="625"/>
        </pc:sldMkLst>
        <pc:spChg chg="mod">
          <ac:chgData name="Klaas Groen" userId="4c5b42e680dbc96c" providerId="LiveId" clId="{176BF2CA-EE89-4F01-B809-4061AC5904A7}" dt="2022-05-09T11:10:56.404" v="274" actId="113"/>
          <ac:spMkLst>
            <pc:docMk/>
            <pc:sldMk cId="219503064" sldId="625"/>
            <ac:spMk id="2" creationId="{80557B9D-4291-4BB4-AFE0-2136E8805EC4}"/>
          </ac:spMkLst>
        </pc:spChg>
        <pc:spChg chg="mod">
          <ac:chgData name="Klaas Groen" userId="4c5b42e680dbc96c" providerId="LiveId" clId="{176BF2CA-EE89-4F01-B809-4061AC5904A7}" dt="2022-05-17T07:19:12.006" v="2801" actId="20577"/>
          <ac:spMkLst>
            <pc:docMk/>
            <pc:sldMk cId="219503064" sldId="625"/>
            <ac:spMk id="3" creationId="{F447F5D0-44FD-17DB-A7E9-36152CF3131D}"/>
          </ac:spMkLst>
        </pc:spChg>
        <pc:spChg chg="add mod">
          <ac:chgData name="Klaas Groen" userId="4c5b42e680dbc96c" providerId="LiveId" clId="{176BF2CA-EE89-4F01-B809-4061AC5904A7}" dt="2022-05-17T07:19:26.871" v="2805" actId="20577"/>
          <ac:spMkLst>
            <pc:docMk/>
            <pc:sldMk cId="219503064" sldId="625"/>
            <ac:spMk id="4" creationId="{3CDDD740-C8D6-193E-FC64-E5FB8F87212C}"/>
          </ac:spMkLst>
        </pc:spChg>
      </pc:sldChg>
      <pc:sldChg chg="addSp delSp modSp new mod modAnim">
        <pc:chgData name="Klaas Groen" userId="4c5b42e680dbc96c" providerId="LiveId" clId="{176BF2CA-EE89-4F01-B809-4061AC5904A7}" dt="2022-05-17T07:26:29.365" v="2960" actId="20577"/>
        <pc:sldMkLst>
          <pc:docMk/>
          <pc:sldMk cId="738796990" sldId="626"/>
        </pc:sldMkLst>
        <pc:spChg chg="add mod">
          <ac:chgData name="Klaas Groen" userId="4c5b42e680dbc96c" providerId="LiveId" clId="{176BF2CA-EE89-4F01-B809-4061AC5904A7}" dt="2022-05-17T07:19:55.140" v="2808" actId="1076"/>
          <ac:spMkLst>
            <pc:docMk/>
            <pc:sldMk cId="738796990" sldId="626"/>
            <ac:spMk id="2" creationId="{26D42A39-72DB-9EFE-6D58-8FAE75A64A21}"/>
          </ac:spMkLst>
        </pc:spChg>
        <pc:spChg chg="del">
          <ac:chgData name="Klaas Groen" userId="4c5b42e680dbc96c" providerId="LiveId" clId="{176BF2CA-EE89-4F01-B809-4061AC5904A7}" dt="2022-05-09T11:17:13.997" v="396" actId="478"/>
          <ac:spMkLst>
            <pc:docMk/>
            <pc:sldMk cId="738796990" sldId="626"/>
            <ac:spMk id="2" creationId="{94A2A2B2-08BC-0139-8596-672AF01A2B68}"/>
          </ac:spMkLst>
        </pc:spChg>
        <pc:spChg chg="del">
          <ac:chgData name="Klaas Groen" userId="4c5b42e680dbc96c" providerId="LiveId" clId="{176BF2CA-EE89-4F01-B809-4061AC5904A7}" dt="2022-05-09T11:17:12.290" v="395" actId="478"/>
          <ac:spMkLst>
            <pc:docMk/>
            <pc:sldMk cId="738796990" sldId="626"/>
            <ac:spMk id="3" creationId="{630E4D8B-803D-1FC4-DC88-E35EE9CBACF1}"/>
          </ac:spMkLst>
        </pc:spChg>
        <pc:spChg chg="add mod">
          <ac:chgData name="Klaas Groen" userId="4c5b42e680dbc96c" providerId="LiveId" clId="{176BF2CA-EE89-4F01-B809-4061AC5904A7}" dt="2022-05-17T07:19:47.460" v="2806" actId="1076"/>
          <ac:spMkLst>
            <pc:docMk/>
            <pc:sldMk cId="738796990" sldId="626"/>
            <ac:spMk id="4" creationId="{249FB5E3-5ADD-C09F-EF11-5C322419E039}"/>
          </ac:spMkLst>
        </pc:spChg>
        <pc:graphicFrameChg chg="add mod modGraphic">
          <ac:chgData name="Klaas Groen" userId="4c5b42e680dbc96c" providerId="LiveId" clId="{176BF2CA-EE89-4F01-B809-4061AC5904A7}" dt="2022-05-17T07:26:29.365" v="2960" actId="20577"/>
          <ac:graphicFrameMkLst>
            <pc:docMk/>
            <pc:sldMk cId="738796990" sldId="626"/>
            <ac:graphicFrameMk id="5" creationId="{C386EA8D-6E4D-A3FD-40C6-9F0A37211B7A}"/>
          </ac:graphicFrameMkLst>
        </pc:graphicFrameChg>
        <pc:picChg chg="add del mod">
          <ac:chgData name="Klaas Groen" userId="4c5b42e680dbc96c" providerId="LiveId" clId="{176BF2CA-EE89-4F01-B809-4061AC5904A7}" dt="2022-05-17T07:20:31.098" v="2810" actId="478"/>
          <ac:picMkLst>
            <pc:docMk/>
            <pc:sldMk cId="738796990" sldId="626"/>
            <ac:picMk id="6" creationId="{61900C04-698F-6D70-AA32-90CC7F8FD844}"/>
          </ac:picMkLst>
        </pc:picChg>
        <pc:picChg chg="add mod">
          <ac:chgData name="Klaas Groen" userId="4c5b42e680dbc96c" providerId="LiveId" clId="{176BF2CA-EE89-4F01-B809-4061AC5904A7}" dt="2022-05-17T07:20:53.667" v="2816" actId="1076"/>
          <ac:picMkLst>
            <pc:docMk/>
            <pc:sldMk cId="738796990" sldId="626"/>
            <ac:picMk id="8" creationId="{B55B74DF-DF1C-DDFA-FBEA-1F916340EC4A}"/>
          </ac:picMkLst>
        </pc:picChg>
      </pc:sldChg>
      <pc:sldChg chg="addSp delSp modSp new mod modAnim">
        <pc:chgData name="Klaas Groen" userId="4c5b42e680dbc96c" providerId="LiveId" clId="{176BF2CA-EE89-4F01-B809-4061AC5904A7}" dt="2022-05-10T06:51:23.253" v="1894"/>
        <pc:sldMkLst>
          <pc:docMk/>
          <pc:sldMk cId="4272340076" sldId="627"/>
        </pc:sldMkLst>
        <pc:spChg chg="del">
          <ac:chgData name="Klaas Groen" userId="4c5b42e680dbc96c" providerId="LiveId" clId="{176BF2CA-EE89-4F01-B809-4061AC5904A7}" dt="2022-05-09T12:59:13.488" v="723" actId="478"/>
          <ac:spMkLst>
            <pc:docMk/>
            <pc:sldMk cId="4272340076" sldId="627"/>
            <ac:spMk id="2" creationId="{F04EF1A9-8AF9-79FD-32FA-9ACF0FDA4799}"/>
          </ac:spMkLst>
        </pc:spChg>
        <pc:spChg chg="del">
          <ac:chgData name="Klaas Groen" userId="4c5b42e680dbc96c" providerId="LiveId" clId="{176BF2CA-EE89-4F01-B809-4061AC5904A7}" dt="2022-05-09T12:59:08.209" v="722" actId="478"/>
          <ac:spMkLst>
            <pc:docMk/>
            <pc:sldMk cId="4272340076" sldId="627"/>
            <ac:spMk id="3" creationId="{2880DA11-EA22-B1DC-EC62-FBF8C8080B2A}"/>
          </ac:spMkLst>
        </pc:spChg>
        <pc:spChg chg="add mod">
          <ac:chgData name="Klaas Groen" userId="4c5b42e680dbc96c" providerId="LiveId" clId="{176BF2CA-EE89-4F01-B809-4061AC5904A7}" dt="2022-05-09T13:05:05.989" v="998" actId="113"/>
          <ac:spMkLst>
            <pc:docMk/>
            <pc:sldMk cId="4272340076" sldId="627"/>
            <ac:spMk id="4" creationId="{A7E59FB1-5A3E-4EDE-989F-72B730FB2595}"/>
          </ac:spMkLst>
        </pc:spChg>
        <pc:spChg chg="add mod">
          <ac:chgData name="Klaas Groen" userId="4c5b42e680dbc96c" providerId="LiveId" clId="{176BF2CA-EE89-4F01-B809-4061AC5904A7}" dt="2022-05-09T13:03:42.728" v="907" actId="2711"/>
          <ac:spMkLst>
            <pc:docMk/>
            <pc:sldMk cId="4272340076" sldId="627"/>
            <ac:spMk id="5" creationId="{3465F2C8-D829-BA38-1016-9E5C98D83910}"/>
          </ac:spMkLst>
        </pc:spChg>
        <pc:spChg chg="add mod">
          <ac:chgData name="Klaas Groen" userId="4c5b42e680dbc96c" providerId="LiveId" clId="{176BF2CA-EE89-4F01-B809-4061AC5904A7}" dt="2022-05-09T13:03:50.851" v="909" actId="14100"/>
          <ac:spMkLst>
            <pc:docMk/>
            <pc:sldMk cId="4272340076" sldId="627"/>
            <ac:spMk id="6" creationId="{AD791D32-89A5-B512-35D4-A91B3EC3AEE5}"/>
          </ac:spMkLst>
        </pc:spChg>
        <pc:spChg chg="add del mod">
          <ac:chgData name="Klaas Groen" userId="4c5b42e680dbc96c" providerId="LiveId" clId="{176BF2CA-EE89-4F01-B809-4061AC5904A7}" dt="2022-05-09T13:01:33.963" v="800" actId="478"/>
          <ac:spMkLst>
            <pc:docMk/>
            <pc:sldMk cId="4272340076" sldId="627"/>
            <ac:spMk id="7" creationId="{E2D0E396-D3D7-E1AF-7DA0-2361EB8AA5DE}"/>
          </ac:spMkLst>
        </pc:spChg>
        <pc:spChg chg="add mod">
          <ac:chgData name="Klaas Groen" userId="4c5b42e680dbc96c" providerId="LiveId" clId="{176BF2CA-EE89-4F01-B809-4061AC5904A7}" dt="2022-05-09T13:04:53.087" v="978" actId="1076"/>
          <ac:spMkLst>
            <pc:docMk/>
            <pc:sldMk cId="4272340076" sldId="627"/>
            <ac:spMk id="8" creationId="{40C52685-6E5D-94E4-BB7D-D67BD40CBB00}"/>
          </ac:spMkLst>
        </pc:spChg>
        <pc:spChg chg="add mod">
          <ac:chgData name="Klaas Groen" userId="4c5b42e680dbc96c" providerId="LiveId" clId="{176BF2CA-EE89-4F01-B809-4061AC5904A7}" dt="2022-05-10T06:50:50.141" v="1893" actId="1076"/>
          <ac:spMkLst>
            <pc:docMk/>
            <pc:sldMk cId="4272340076" sldId="627"/>
            <ac:spMk id="9" creationId="{EE7BFC22-073B-292D-0357-FB3733CEFD60}"/>
          </ac:spMkLst>
        </pc:spChg>
      </pc:sldChg>
      <pc:sldChg chg="addSp delSp modSp new mod modAnim">
        <pc:chgData name="Klaas Groen" userId="4c5b42e680dbc96c" providerId="LiveId" clId="{176BF2CA-EE89-4F01-B809-4061AC5904A7}" dt="2022-05-10T09:05:38.412" v="2682" actId="20577"/>
        <pc:sldMkLst>
          <pc:docMk/>
          <pc:sldMk cId="1718827651" sldId="628"/>
        </pc:sldMkLst>
        <pc:spChg chg="del">
          <ac:chgData name="Klaas Groen" userId="4c5b42e680dbc96c" providerId="LiveId" clId="{176BF2CA-EE89-4F01-B809-4061AC5904A7}" dt="2022-05-09T13:09:08.190" v="1006" actId="478"/>
          <ac:spMkLst>
            <pc:docMk/>
            <pc:sldMk cId="1718827651" sldId="628"/>
            <ac:spMk id="2" creationId="{31C39B25-5693-0110-20F7-1E97FDCB1320}"/>
          </ac:spMkLst>
        </pc:spChg>
        <pc:spChg chg="del">
          <ac:chgData name="Klaas Groen" userId="4c5b42e680dbc96c" providerId="LiveId" clId="{176BF2CA-EE89-4F01-B809-4061AC5904A7}" dt="2022-05-09T13:09:06.857" v="1005" actId="478"/>
          <ac:spMkLst>
            <pc:docMk/>
            <pc:sldMk cId="1718827651" sldId="628"/>
            <ac:spMk id="3" creationId="{4CC69CB1-13B5-A378-4FB8-F6D40C5752B0}"/>
          </ac:spMkLst>
        </pc:spChg>
        <pc:spChg chg="add mod">
          <ac:chgData name="Klaas Groen" userId="4c5b42e680dbc96c" providerId="LiveId" clId="{176BF2CA-EE89-4F01-B809-4061AC5904A7}" dt="2022-05-10T09:05:38.412" v="2682" actId="20577"/>
          <ac:spMkLst>
            <pc:docMk/>
            <pc:sldMk cId="1718827651" sldId="628"/>
            <ac:spMk id="4" creationId="{03223AAF-6B80-BCC1-43D1-33381EE86142}"/>
          </ac:spMkLst>
        </pc:spChg>
        <pc:spChg chg="add mod">
          <ac:chgData name="Klaas Groen" userId="4c5b42e680dbc96c" providerId="LiveId" clId="{176BF2CA-EE89-4F01-B809-4061AC5904A7}" dt="2022-05-09T13:13:27.883" v="1216" actId="14100"/>
          <ac:spMkLst>
            <pc:docMk/>
            <pc:sldMk cId="1718827651" sldId="628"/>
            <ac:spMk id="5" creationId="{A77A51D3-2A54-F06E-F692-F81DDE87F954}"/>
          </ac:spMkLst>
        </pc:spChg>
        <pc:spChg chg="add mod">
          <ac:chgData name="Klaas Groen" userId="4c5b42e680dbc96c" providerId="LiveId" clId="{176BF2CA-EE89-4F01-B809-4061AC5904A7}" dt="2022-05-09T13:16:07.732" v="1276" actId="1076"/>
          <ac:spMkLst>
            <pc:docMk/>
            <pc:sldMk cId="1718827651" sldId="628"/>
            <ac:spMk id="6" creationId="{F3FE8F61-DFC9-BC6B-D952-5DC15E3DA67D}"/>
          </ac:spMkLst>
        </pc:spChg>
        <pc:spChg chg="add mod">
          <ac:chgData name="Klaas Groen" userId="4c5b42e680dbc96c" providerId="LiveId" clId="{176BF2CA-EE89-4F01-B809-4061AC5904A7}" dt="2022-05-09T13:15:49.500" v="1266" actId="1076"/>
          <ac:spMkLst>
            <pc:docMk/>
            <pc:sldMk cId="1718827651" sldId="628"/>
            <ac:spMk id="7" creationId="{843C6DC7-9132-29D6-00F8-F3913D0816CE}"/>
          </ac:spMkLst>
        </pc:spChg>
      </pc:sldChg>
      <pc:sldChg chg="addSp modSp new mod modAnim">
        <pc:chgData name="Klaas Groen" userId="4c5b42e680dbc96c" providerId="LiveId" clId="{176BF2CA-EE89-4F01-B809-4061AC5904A7}" dt="2022-05-17T09:46:27.399" v="2999" actId="20577"/>
        <pc:sldMkLst>
          <pc:docMk/>
          <pc:sldMk cId="903310399" sldId="629"/>
        </pc:sldMkLst>
        <pc:spChg chg="mod">
          <ac:chgData name="Klaas Groen" userId="4c5b42e680dbc96c" providerId="LiveId" clId="{176BF2CA-EE89-4F01-B809-4061AC5904A7}" dt="2022-05-10T07:00:11.449" v="2048" actId="1038"/>
          <ac:spMkLst>
            <pc:docMk/>
            <pc:sldMk cId="903310399" sldId="629"/>
            <ac:spMk id="2" creationId="{6B9592A7-534E-AC9F-68E7-FF52E635B8D0}"/>
          </ac:spMkLst>
        </pc:spChg>
        <pc:spChg chg="mod">
          <ac:chgData name="Klaas Groen" userId="4c5b42e680dbc96c" providerId="LiveId" clId="{176BF2CA-EE89-4F01-B809-4061AC5904A7}" dt="2022-05-17T09:46:17.065" v="2985" actId="20577"/>
          <ac:spMkLst>
            <pc:docMk/>
            <pc:sldMk cId="903310399" sldId="629"/>
            <ac:spMk id="3" creationId="{694395EC-4E0C-7160-E5B9-9CFA441457C2}"/>
          </ac:spMkLst>
        </pc:spChg>
        <pc:spChg chg="add mod">
          <ac:chgData name="Klaas Groen" userId="4c5b42e680dbc96c" providerId="LiveId" clId="{176BF2CA-EE89-4F01-B809-4061AC5904A7}" dt="2022-05-17T09:46:23.018" v="2986" actId="14100"/>
          <ac:spMkLst>
            <pc:docMk/>
            <pc:sldMk cId="903310399" sldId="629"/>
            <ac:spMk id="4" creationId="{7CF80674-5D18-4890-6026-DC84670B35D3}"/>
          </ac:spMkLst>
        </pc:spChg>
        <pc:spChg chg="add mod">
          <ac:chgData name="Klaas Groen" userId="4c5b42e680dbc96c" providerId="LiveId" clId="{176BF2CA-EE89-4F01-B809-4061AC5904A7}" dt="2022-05-17T09:46:27.399" v="2999" actId="20577"/>
          <ac:spMkLst>
            <pc:docMk/>
            <pc:sldMk cId="903310399" sldId="629"/>
            <ac:spMk id="5" creationId="{02B85865-A1A5-44C3-1784-D1EE555BF252}"/>
          </ac:spMkLst>
        </pc:spChg>
      </pc:sldChg>
      <pc:sldChg chg="addSp delSp modSp new mod modAnim">
        <pc:chgData name="Klaas Groen" userId="4c5b42e680dbc96c" providerId="LiveId" clId="{176BF2CA-EE89-4F01-B809-4061AC5904A7}" dt="2022-05-17T07:27:38.287" v="2969" actId="20577"/>
        <pc:sldMkLst>
          <pc:docMk/>
          <pc:sldMk cId="2188945660" sldId="630"/>
        </pc:sldMkLst>
        <pc:spChg chg="mod">
          <ac:chgData name="Klaas Groen" userId="4c5b42e680dbc96c" providerId="LiveId" clId="{176BF2CA-EE89-4F01-B809-4061AC5904A7}" dt="2022-05-10T08:27:42.151" v="2561" actId="1076"/>
          <ac:spMkLst>
            <pc:docMk/>
            <pc:sldMk cId="2188945660" sldId="630"/>
            <ac:spMk id="2" creationId="{16832341-69FF-8A4F-D97A-55A30B0AFCF2}"/>
          </ac:spMkLst>
        </pc:spChg>
        <pc:spChg chg="del">
          <ac:chgData name="Klaas Groen" userId="4c5b42e680dbc96c" providerId="LiveId" clId="{176BF2CA-EE89-4F01-B809-4061AC5904A7}" dt="2022-05-10T08:26:33.943" v="2522" actId="478"/>
          <ac:spMkLst>
            <pc:docMk/>
            <pc:sldMk cId="2188945660" sldId="630"/>
            <ac:spMk id="3" creationId="{023ADD9C-DEC9-33EC-1A5C-9CFEC3672568}"/>
          </ac:spMkLst>
        </pc:spChg>
        <pc:spChg chg="add mod">
          <ac:chgData name="Klaas Groen" userId="4c5b42e680dbc96c" providerId="LiveId" clId="{176BF2CA-EE89-4F01-B809-4061AC5904A7}" dt="2022-05-17T07:27:38.287" v="2969" actId="20577"/>
          <ac:spMkLst>
            <pc:docMk/>
            <pc:sldMk cId="2188945660" sldId="630"/>
            <ac:spMk id="4" creationId="{6DA7F5CC-54CE-7AA8-CA21-384BE3E6ACC4}"/>
          </ac:spMkLst>
        </pc:spChg>
        <pc:spChg chg="add mod">
          <ac:chgData name="Klaas Groen" userId="4c5b42e680dbc96c" providerId="LiveId" clId="{176BF2CA-EE89-4F01-B809-4061AC5904A7}" dt="2022-05-10T08:27:33.475" v="2559" actId="1076"/>
          <ac:spMkLst>
            <pc:docMk/>
            <pc:sldMk cId="2188945660" sldId="630"/>
            <ac:spMk id="5" creationId="{D2F73AD2-93EA-5CEF-7EAE-F8D435F234D9}"/>
          </ac:spMkLst>
        </pc:spChg>
      </pc:sldChg>
      <pc:sldChg chg="modSp add mod">
        <pc:chgData name="Klaas Groen" userId="4c5b42e680dbc96c" providerId="LiveId" clId="{176BF2CA-EE89-4F01-B809-4061AC5904A7}" dt="2022-05-10T08:28:10.006" v="2575" actId="20577"/>
        <pc:sldMkLst>
          <pc:docMk/>
          <pc:sldMk cId="3585643810" sldId="631"/>
        </pc:sldMkLst>
        <pc:spChg chg="mod">
          <ac:chgData name="Klaas Groen" userId="4c5b42e680dbc96c" providerId="LiveId" clId="{176BF2CA-EE89-4F01-B809-4061AC5904A7}" dt="2022-05-10T08:28:10.006" v="2575" actId="20577"/>
          <ac:spMkLst>
            <pc:docMk/>
            <pc:sldMk cId="3585643810" sldId="631"/>
            <ac:spMk id="2" creationId="{DD83B7FF-EF48-4258-9BD8-A8362392DBFB}"/>
          </ac:spMkLst>
        </pc:spChg>
      </pc:sldChg>
      <pc:sldChg chg="modSp new mod modAnim">
        <pc:chgData name="Klaas Groen" userId="4c5b42e680dbc96c" providerId="LiveId" clId="{176BF2CA-EE89-4F01-B809-4061AC5904A7}" dt="2022-05-17T07:16:12.083" v="2783"/>
        <pc:sldMkLst>
          <pc:docMk/>
          <pc:sldMk cId="2136748199" sldId="632"/>
        </pc:sldMkLst>
        <pc:spChg chg="mod">
          <ac:chgData name="Klaas Groen" userId="4c5b42e680dbc96c" providerId="LiveId" clId="{176BF2CA-EE89-4F01-B809-4061AC5904A7}" dt="2022-05-17T07:15:28.872" v="2737" actId="1076"/>
          <ac:spMkLst>
            <pc:docMk/>
            <pc:sldMk cId="2136748199" sldId="632"/>
            <ac:spMk id="2" creationId="{7A2D0305-BD47-553D-8FC8-84A3F8F8F6FD}"/>
          </ac:spMkLst>
        </pc:spChg>
        <pc:spChg chg="mod">
          <ac:chgData name="Klaas Groen" userId="4c5b42e680dbc96c" providerId="LiveId" clId="{176BF2CA-EE89-4F01-B809-4061AC5904A7}" dt="2022-05-17T07:15:59.555" v="2781" actId="255"/>
          <ac:spMkLst>
            <pc:docMk/>
            <pc:sldMk cId="2136748199" sldId="632"/>
            <ac:spMk id="3" creationId="{CEC86ADE-9A15-C48D-37A1-20A94F9D8B19}"/>
          </ac:spMkLst>
        </pc:spChg>
      </pc:sldChg>
      <pc:sldChg chg="addSp delSp modSp new mod modAnim">
        <pc:chgData name="Klaas Groen" userId="4c5b42e680dbc96c" providerId="LiveId" clId="{176BF2CA-EE89-4F01-B809-4061AC5904A7}" dt="2022-05-17T07:25:19.618" v="2947"/>
        <pc:sldMkLst>
          <pc:docMk/>
          <pc:sldMk cId="2064475026" sldId="633"/>
        </pc:sldMkLst>
        <pc:spChg chg="mod">
          <ac:chgData name="Klaas Groen" userId="4c5b42e680dbc96c" providerId="LiveId" clId="{176BF2CA-EE89-4F01-B809-4061AC5904A7}" dt="2022-05-17T07:25:01.294" v="2940" actId="403"/>
          <ac:spMkLst>
            <pc:docMk/>
            <pc:sldMk cId="2064475026" sldId="633"/>
            <ac:spMk id="2" creationId="{EF336BC7-2E61-582C-EBBD-295B2E8C16C1}"/>
          </ac:spMkLst>
        </pc:spChg>
        <pc:spChg chg="del">
          <ac:chgData name="Klaas Groen" userId="4c5b42e680dbc96c" providerId="LiveId" clId="{176BF2CA-EE89-4F01-B809-4061AC5904A7}" dt="2022-05-17T07:24:29.988" v="2903" actId="478"/>
          <ac:spMkLst>
            <pc:docMk/>
            <pc:sldMk cId="2064475026" sldId="633"/>
            <ac:spMk id="3" creationId="{BED855BF-EDC0-F711-CA4C-884FC1335FBE}"/>
          </ac:spMkLst>
        </pc:spChg>
        <pc:spChg chg="add mod">
          <ac:chgData name="Klaas Groen" userId="4c5b42e680dbc96c" providerId="LiveId" clId="{176BF2CA-EE89-4F01-B809-4061AC5904A7}" dt="2022-05-17T07:25:11.467" v="2946" actId="404"/>
          <ac:spMkLst>
            <pc:docMk/>
            <pc:sldMk cId="2064475026" sldId="633"/>
            <ac:spMk id="4" creationId="{DF10ACCD-5C48-467F-1EF9-B2317F7128C4}"/>
          </ac:spMkLst>
        </pc:spChg>
      </pc:sldChg>
    </pc:docChg>
  </pc:docChgLst>
  <pc:docChgLst>
    <pc:chgData name="Klaas Groen" userId="4c5b42e680dbc96c" providerId="LiveId" clId="{8AA4026E-B187-4DAB-8A93-E60C1464F972}"/>
    <pc:docChg chg="delSld">
      <pc:chgData name="Klaas Groen" userId="4c5b42e680dbc96c" providerId="LiveId" clId="{8AA4026E-B187-4DAB-8A93-E60C1464F972}" dt="2022-04-04T20:32:56.567" v="0" actId="47"/>
      <pc:docMkLst>
        <pc:docMk/>
      </pc:docMkLst>
      <pc:sldChg chg="del">
        <pc:chgData name="Klaas Groen" userId="4c5b42e680dbc96c" providerId="LiveId" clId="{8AA4026E-B187-4DAB-8A93-E60C1464F972}" dt="2022-04-04T20:32:56.567" v="0" actId="47"/>
        <pc:sldMkLst>
          <pc:docMk/>
          <pc:sldMk cId="2545268441" sldId="602"/>
        </pc:sldMkLst>
      </pc:sldChg>
    </pc:docChg>
  </pc:docChgLst>
  <pc:docChgLst>
    <pc:chgData name="Klaas Groen" userId="4c5b42e680dbc96c" providerId="LiveId" clId="{DD77F2A1-33E5-4B72-B260-D05DCE2C1DA6}"/>
    <pc:docChg chg="undo custSel addSld delSld modSld sldOrd">
      <pc:chgData name="Klaas Groen" userId="4c5b42e680dbc96c" providerId="LiveId" clId="{DD77F2A1-33E5-4B72-B260-D05DCE2C1DA6}" dt="2022-06-13T10:08:07.928" v="2293" actId="20577"/>
      <pc:docMkLst>
        <pc:docMk/>
      </pc:docMkLst>
      <pc:sldChg chg="addSp delSp modSp mod modAnim">
        <pc:chgData name="Klaas Groen" userId="4c5b42e680dbc96c" providerId="LiveId" clId="{DD77F2A1-33E5-4B72-B260-D05DCE2C1DA6}" dt="2022-06-13T10:04:23.557" v="2292" actId="20577"/>
        <pc:sldMkLst>
          <pc:docMk/>
          <pc:sldMk cId="1807191836" sldId="256"/>
        </pc:sldMkLst>
        <pc:spChg chg="mod">
          <ac:chgData name="Klaas Groen" userId="4c5b42e680dbc96c" providerId="LiveId" clId="{DD77F2A1-33E5-4B72-B260-D05DCE2C1DA6}" dt="2022-06-13T10:04:23.557" v="2292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DD77F2A1-33E5-4B72-B260-D05DCE2C1DA6}" dt="2022-06-08T18:35:13.142" v="429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DD77F2A1-33E5-4B72-B260-D05DCE2C1DA6}" dt="2022-06-08T18:40:54.160" v="516" actId="1076"/>
          <ac:spMkLst>
            <pc:docMk/>
            <pc:sldMk cId="1807191836" sldId="256"/>
            <ac:spMk id="13" creationId="{49252FC7-0078-43C4-8D18-329FF904C666}"/>
          </ac:spMkLst>
        </pc:spChg>
        <pc:picChg chg="del">
          <ac:chgData name="Klaas Groen" userId="4c5b42e680dbc96c" providerId="LiveId" clId="{DD77F2A1-33E5-4B72-B260-D05DCE2C1DA6}" dt="2022-06-08T18:38:23.462" v="430" actId="478"/>
          <ac:picMkLst>
            <pc:docMk/>
            <pc:sldMk cId="1807191836" sldId="256"/>
            <ac:picMk id="6" creationId="{B6E8DC9E-633B-6301-99F8-C3C6A643B192}"/>
          </ac:picMkLst>
        </pc:picChg>
        <pc:picChg chg="add mod">
          <ac:chgData name="Klaas Groen" userId="4c5b42e680dbc96c" providerId="LiveId" clId="{DD77F2A1-33E5-4B72-B260-D05DCE2C1DA6}" dt="2022-06-08T18:38:30.074" v="433" actId="1076"/>
          <ac:picMkLst>
            <pc:docMk/>
            <pc:sldMk cId="1807191836" sldId="256"/>
            <ac:picMk id="7" creationId="{F99137D3-8E4A-711B-D567-FC37D52332E4}"/>
          </ac:picMkLst>
        </pc:picChg>
        <pc:picChg chg="add mod ord">
          <ac:chgData name="Klaas Groen" userId="4c5b42e680dbc96c" providerId="LiveId" clId="{DD77F2A1-33E5-4B72-B260-D05DCE2C1DA6}" dt="2022-06-08T18:40:32.409" v="492" actId="1076"/>
          <ac:picMkLst>
            <pc:docMk/>
            <pc:sldMk cId="1807191836" sldId="256"/>
            <ac:picMk id="9" creationId="{AF30E896-8866-E722-EBC0-E7C687C4FADB}"/>
          </ac:picMkLst>
        </pc:picChg>
        <pc:picChg chg="add mod">
          <ac:chgData name="Klaas Groen" userId="4c5b42e680dbc96c" providerId="LiveId" clId="{DD77F2A1-33E5-4B72-B260-D05DCE2C1DA6}" dt="2022-06-08T18:40:01.781" v="486" actId="1076"/>
          <ac:picMkLst>
            <pc:docMk/>
            <pc:sldMk cId="1807191836" sldId="256"/>
            <ac:picMk id="11" creationId="{BA5760B1-61B7-6FCF-4602-65F82EEA1183}"/>
          </ac:picMkLst>
        </pc:picChg>
      </pc:sldChg>
      <pc:sldChg chg="modSp modAnim">
        <pc:chgData name="Klaas Groen" userId="4c5b42e680dbc96c" providerId="LiveId" clId="{DD77F2A1-33E5-4B72-B260-D05DCE2C1DA6}" dt="2022-06-08T19:08:18.556" v="2270" actId="20577"/>
        <pc:sldMkLst>
          <pc:docMk/>
          <pc:sldMk cId="1207476577" sldId="263"/>
        </pc:sldMkLst>
        <pc:spChg chg="mod">
          <ac:chgData name="Klaas Groen" userId="4c5b42e680dbc96c" providerId="LiveId" clId="{DD77F2A1-33E5-4B72-B260-D05DCE2C1DA6}" dt="2022-06-08T19:08:18.556" v="2270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DD77F2A1-33E5-4B72-B260-D05DCE2C1DA6}" dt="2022-06-08T18:59:53.044" v="1736" actId="20577"/>
        <pc:sldMkLst>
          <pc:docMk/>
          <pc:sldMk cId="1738050850" sldId="567"/>
        </pc:sldMkLst>
        <pc:graphicFrameChg chg="modGraphic">
          <ac:chgData name="Klaas Groen" userId="4c5b42e680dbc96c" providerId="LiveId" clId="{DD77F2A1-33E5-4B72-B260-D05DCE2C1DA6}" dt="2022-06-08T18:59:53.044" v="1736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DD77F2A1-33E5-4B72-B260-D05DCE2C1DA6}" dt="2022-06-08T18:24:51.264" v="188" actId="20577"/>
        <pc:sldMkLst>
          <pc:docMk/>
          <pc:sldMk cId="4246537077" sldId="591"/>
        </pc:sldMkLst>
        <pc:spChg chg="mod">
          <ac:chgData name="Klaas Groen" userId="4c5b42e680dbc96c" providerId="LiveId" clId="{DD77F2A1-33E5-4B72-B260-D05DCE2C1DA6}" dt="2022-06-08T18:24:51.264" v="188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modSp mod">
        <pc:chgData name="Klaas Groen" userId="4c5b42e680dbc96c" providerId="LiveId" clId="{DD77F2A1-33E5-4B72-B260-D05DCE2C1DA6}" dt="2022-06-08T18:23:06.860" v="127" actId="20577"/>
        <pc:sldMkLst>
          <pc:docMk/>
          <pc:sldMk cId="1015438642" sldId="635"/>
        </pc:sldMkLst>
        <pc:spChg chg="mod">
          <ac:chgData name="Klaas Groen" userId="4c5b42e680dbc96c" providerId="LiveId" clId="{DD77F2A1-33E5-4B72-B260-D05DCE2C1DA6}" dt="2022-06-08T18:23:06.860" v="127" actId="20577"/>
          <ac:spMkLst>
            <pc:docMk/>
            <pc:sldMk cId="1015438642" sldId="635"/>
            <ac:spMk id="4" creationId="{C39830CD-6F08-0019-2ECF-DC55D82603C5}"/>
          </ac:spMkLst>
        </pc:spChg>
      </pc:sldChg>
      <pc:sldChg chg="del">
        <pc:chgData name="Klaas Groen" userId="4c5b42e680dbc96c" providerId="LiveId" clId="{DD77F2A1-33E5-4B72-B260-D05DCE2C1DA6}" dt="2022-06-08T18:42:05.162" v="520" actId="47"/>
        <pc:sldMkLst>
          <pc:docMk/>
          <pc:sldMk cId="1755112269" sldId="639"/>
        </pc:sldMkLst>
      </pc:sldChg>
      <pc:sldChg chg="del">
        <pc:chgData name="Klaas Groen" userId="4c5b42e680dbc96c" providerId="LiveId" clId="{DD77F2A1-33E5-4B72-B260-D05DCE2C1DA6}" dt="2022-06-08T18:42:04.506" v="519" actId="47"/>
        <pc:sldMkLst>
          <pc:docMk/>
          <pc:sldMk cId="1111862020" sldId="641"/>
        </pc:sldMkLst>
      </pc:sldChg>
      <pc:sldChg chg="delSp mod ord">
        <pc:chgData name="Klaas Groen" userId="4c5b42e680dbc96c" providerId="LiveId" clId="{DD77F2A1-33E5-4B72-B260-D05DCE2C1DA6}" dt="2022-06-08T18:41:32.054" v="518" actId="478"/>
        <pc:sldMkLst>
          <pc:docMk/>
          <pc:sldMk cId="1018891635" sldId="645"/>
        </pc:sldMkLst>
        <pc:spChg chg="del">
          <ac:chgData name="Klaas Groen" userId="4c5b42e680dbc96c" providerId="LiveId" clId="{DD77F2A1-33E5-4B72-B260-D05DCE2C1DA6}" dt="2022-06-08T18:41:32.054" v="518" actId="478"/>
          <ac:spMkLst>
            <pc:docMk/>
            <pc:sldMk cId="1018891635" sldId="645"/>
            <ac:spMk id="10" creationId="{9E3AEF2B-BE6F-CF4E-8569-122075A27E28}"/>
          </ac:spMkLst>
        </pc:spChg>
        <pc:cxnChg chg="del">
          <ac:chgData name="Klaas Groen" userId="4c5b42e680dbc96c" providerId="LiveId" clId="{DD77F2A1-33E5-4B72-B260-D05DCE2C1DA6}" dt="2022-06-08T18:41:29.143" v="517" actId="478"/>
          <ac:cxnSpMkLst>
            <pc:docMk/>
            <pc:sldMk cId="1018891635" sldId="645"/>
            <ac:cxnSpMk id="7" creationId="{E87370EA-23CC-95D1-9ABD-289735CE4D35}"/>
          </ac:cxnSpMkLst>
        </pc:cxnChg>
      </pc:sldChg>
      <pc:sldChg chg="addSp modSp mod modAnim">
        <pc:chgData name="Klaas Groen" userId="4c5b42e680dbc96c" providerId="LiveId" clId="{DD77F2A1-33E5-4B72-B260-D05DCE2C1DA6}" dt="2022-06-13T10:08:07.928" v="2293" actId="20577"/>
        <pc:sldMkLst>
          <pc:docMk/>
          <pc:sldMk cId="3241536010" sldId="646"/>
        </pc:sldMkLst>
        <pc:graphicFrameChg chg="modGraphic">
          <ac:chgData name="Klaas Groen" userId="4c5b42e680dbc96c" providerId="LiveId" clId="{DD77F2A1-33E5-4B72-B260-D05DCE2C1DA6}" dt="2022-06-13T10:08:07.928" v="2293" actId="20577"/>
          <ac:graphicFrameMkLst>
            <pc:docMk/>
            <pc:sldMk cId="3241536010" sldId="646"/>
            <ac:graphicFrameMk id="9" creationId="{7BCCF18C-2480-4579-8388-876F44CC15E6}"/>
          </ac:graphicFrameMkLst>
        </pc:graphicFrameChg>
        <pc:picChg chg="add mod">
          <ac:chgData name="Klaas Groen" userId="4c5b42e680dbc96c" providerId="LiveId" clId="{DD77F2A1-33E5-4B72-B260-D05DCE2C1DA6}" dt="2022-06-08T18:44:45.328" v="586"/>
          <ac:picMkLst>
            <pc:docMk/>
            <pc:sldMk cId="3241536010" sldId="646"/>
            <ac:picMk id="3" creationId="{24FADF6E-032E-ADF8-1ECA-83B16ACF1D19}"/>
          </ac:picMkLst>
        </pc:picChg>
      </pc:sldChg>
      <pc:sldChg chg="del">
        <pc:chgData name="Klaas Groen" userId="4c5b42e680dbc96c" providerId="LiveId" clId="{DD77F2A1-33E5-4B72-B260-D05DCE2C1DA6}" dt="2022-06-08T19:07:55.228" v="2267" actId="47"/>
        <pc:sldMkLst>
          <pc:docMk/>
          <pc:sldMk cId="1210073063" sldId="647"/>
        </pc:sldMkLst>
      </pc:sldChg>
      <pc:sldChg chg="del">
        <pc:chgData name="Klaas Groen" userId="4c5b42e680dbc96c" providerId="LiveId" clId="{DD77F2A1-33E5-4B72-B260-D05DCE2C1DA6}" dt="2022-06-08T18:42:06.786" v="521" actId="47"/>
        <pc:sldMkLst>
          <pc:docMk/>
          <pc:sldMk cId="968163640" sldId="648"/>
        </pc:sldMkLst>
      </pc:sldChg>
      <pc:sldChg chg="addSp delSp modSp new mod modAnim">
        <pc:chgData name="Klaas Groen" userId="4c5b42e680dbc96c" providerId="LiveId" clId="{DD77F2A1-33E5-4B72-B260-D05DCE2C1DA6}" dt="2022-06-08T18:32:12.748" v="427" actId="404"/>
        <pc:sldMkLst>
          <pc:docMk/>
          <pc:sldMk cId="3387788242" sldId="649"/>
        </pc:sldMkLst>
        <pc:spChg chg="add del mod">
          <ac:chgData name="Klaas Groen" userId="4c5b42e680dbc96c" providerId="LiveId" clId="{DD77F2A1-33E5-4B72-B260-D05DCE2C1DA6}" dt="2022-06-08T18:29:49.121" v="414" actId="20577"/>
          <ac:spMkLst>
            <pc:docMk/>
            <pc:sldMk cId="3387788242" sldId="649"/>
            <ac:spMk id="2" creationId="{D920A8FA-7C56-ABD2-DC00-ED52084D934E}"/>
          </ac:spMkLst>
        </pc:spChg>
        <pc:spChg chg="del">
          <ac:chgData name="Klaas Groen" userId="4c5b42e680dbc96c" providerId="LiveId" clId="{DD77F2A1-33E5-4B72-B260-D05DCE2C1DA6}" dt="2022-06-08T18:25:07.535" v="218" actId="478"/>
          <ac:spMkLst>
            <pc:docMk/>
            <pc:sldMk cId="3387788242" sldId="649"/>
            <ac:spMk id="3" creationId="{66E850A3-93B5-0B80-9BBA-903E164BE22A}"/>
          </ac:spMkLst>
        </pc:spChg>
        <pc:spChg chg="add del mod">
          <ac:chgData name="Klaas Groen" userId="4c5b42e680dbc96c" providerId="LiveId" clId="{DD77F2A1-33E5-4B72-B260-D05DCE2C1DA6}" dt="2022-06-08T18:25:38.383" v="257" actId="478"/>
          <ac:spMkLst>
            <pc:docMk/>
            <pc:sldMk cId="3387788242" sldId="649"/>
            <ac:spMk id="5" creationId="{CAC7EC88-3A62-0F94-CCA5-6BA2BA0BD831}"/>
          </ac:spMkLst>
        </pc:spChg>
        <pc:spChg chg="add mod">
          <ac:chgData name="Klaas Groen" userId="4c5b42e680dbc96c" providerId="LiveId" clId="{DD77F2A1-33E5-4B72-B260-D05DCE2C1DA6}" dt="2022-06-08T18:31:50.742" v="422" actId="1076"/>
          <ac:spMkLst>
            <pc:docMk/>
            <pc:sldMk cId="3387788242" sldId="649"/>
            <ac:spMk id="6" creationId="{28D3EEDE-4088-336C-CE28-D4B9537BADAB}"/>
          </ac:spMkLst>
        </pc:spChg>
        <pc:spChg chg="add mod">
          <ac:chgData name="Klaas Groen" userId="4c5b42e680dbc96c" providerId="LiveId" clId="{DD77F2A1-33E5-4B72-B260-D05DCE2C1DA6}" dt="2022-06-08T18:31:59.428" v="423" actId="2711"/>
          <ac:spMkLst>
            <pc:docMk/>
            <pc:sldMk cId="3387788242" sldId="649"/>
            <ac:spMk id="7" creationId="{7BBF5110-2AC6-3852-8C1F-5EA2BBD87C28}"/>
          </ac:spMkLst>
        </pc:spChg>
        <pc:spChg chg="add mod">
          <ac:chgData name="Klaas Groen" userId="4c5b42e680dbc96c" providerId="LiveId" clId="{DD77F2A1-33E5-4B72-B260-D05DCE2C1DA6}" dt="2022-06-08T18:32:12.748" v="427" actId="404"/>
          <ac:spMkLst>
            <pc:docMk/>
            <pc:sldMk cId="3387788242" sldId="649"/>
            <ac:spMk id="8" creationId="{F09AF525-7F5A-6ADE-B262-5CB0436ECEDF}"/>
          </ac:spMkLst>
        </pc:spChg>
        <pc:spChg chg="add mod">
          <ac:chgData name="Klaas Groen" userId="4c5b42e680dbc96c" providerId="LiveId" clId="{DD77F2A1-33E5-4B72-B260-D05DCE2C1DA6}" dt="2022-06-08T18:31:36.584" v="419" actId="14100"/>
          <ac:spMkLst>
            <pc:docMk/>
            <pc:sldMk cId="3387788242" sldId="649"/>
            <ac:spMk id="9" creationId="{07BEBBE5-2F4E-C597-4747-69960EBE5B2D}"/>
          </ac:spMkLst>
        </pc:spChg>
      </pc:sldChg>
      <pc:sldChg chg="modSp new mod">
        <pc:chgData name="Klaas Groen" userId="4c5b42e680dbc96c" providerId="LiveId" clId="{DD77F2A1-33E5-4B72-B260-D05DCE2C1DA6}" dt="2022-06-08T18:48:59.392" v="1331" actId="20577"/>
        <pc:sldMkLst>
          <pc:docMk/>
          <pc:sldMk cId="288540693" sldId="650"/>
        </pc:sldMkLst>
        <pc:spChg chg="mod">
          <ac:chgData name="Klaas Groen" userId="4c5b42e680dbc96c" providerId="LiveId" clId="{DD77F2A1-33E5-4B72-B260-D05DCE2C1DA6}" dt="2022-06-08T18:47:35.018" v="1100" actId="122"/>
          <ac:spMkLst>
            <pc:docMk/>
            <pc:sldMk cId="288540693" sldId="650"/>
            <ac:spMk id="2" creationId="{3D440980-314C-5389-9738-93C1C00EE09F}"/>
          </ac:spMkLst>
        </pc:spChg>
        <pc:spChg chg="mod">
          <ac:chgData name="Klaas Groen" userId="4c5b42e680dbc96c" providerId="LiveId" clId="{DD77F2A1-33E5-4B72-B260-D05DCE2C1DA6}" dt="2022-06-08T18:48:59.392" v="1331" actId="20577"/>
          <ac:spMkLst>
            <pc:docMk/>
            <pc:sldMk cId="288540693" sldId="650"/>
            <ac:spMk id="3" creationId="{45C3C898-1649-4A96-AC15-0059AFDC1973}"/>
          </ac:spMkLst>
        </pc:spChg>
      </pc:sldChg>
      <pc:sldChg chg="modSp new mod">
        <pc:chgData name="Klaas Groen" userId="4c5b42e680dbc96c" providerId="LiveId" clId="{DD77F2A1-33E5-4B72-B260-D05DCE2C1DA6}" dt="2022-06-08T18:56:35.262" v="1430" actId="20577"/>
        <pc:sldMkLst>
          <pc:docMk/>
          <pc:sldMk cId="3798272730" sldId="651"/>
        </pc:sldMkLst>
        <pc:spChg chg="mod">
          <ac:chgData name="Klaas Groen" userId="4c5b42e680dbc96c" providerId="LiveId" clId="{DD77F2A1-33E5-4B72-B260-D05DCE2C1DA6}" dt="2022-06-08T18:56:35.262" v="1430" actId="20577"/>
          <ac:spMkLst>
            <pc:docMk/>
            <pc:sldMk cId="3798272730" sldId="651"/>
            <ac:spMk id="2" creationId="{839F9C1C-F2F1-7BB5-EC1E-7A41F70AB6A4}"/>
          </ac:spMkLst>
        </pc:spChg>
        <pc:spChg chg="mod">
          <ac:chgData name="Klaas Groen" userId="4c5b42e680dbc96c" providerId="LiveId" clId="{DD77F2A1-33E5-4B72-B260-D05DCE2C1DA6}" dt="2022-06-08T18:56:22.737" v="1421" actId="20577"/>
          <ac:spMkLst>
            <pc:docMk/>
            <pc:sldMk cId="3798272730" sldId="651"/>
            <ac:spMk id="3" creationId="{5963B0B0-A8EF-C487-3FD0-2E76F7BC22DD}"/>
          </ac:spMkLst>
        </pc:spChg>
      </pc:sldChg>
      <pc:sldChg chg="modSp new mod">
        <pc:chgData name="Klaas Groen" userId="4c5b42e680dbc96c" providerId="LiveId" clId="{DD77F2A1-33E5-4B72-B260-D05DCE2C1DA6}" dt="2022-06-08T19:03:05.866" v="1766" actId="2711"/>
        <pc:sldMkLst>
          <pc:docMk/>
          <pc:sldMk cId="4095140790" sldId="652"/>
        </pc:sldMkLst>
        <pc:spChg chg="mod">
          <ac:chgData name="Klaas Groen" userId="4c5b42e680dbc96c" providerId="LiveId" clId="{DD77F2A1-33E5-4B72-B260-D05DCE2C1DA6}" dt="2022-06-08T19:03:01.067" v="1765" actId="122"/>
          <ac:spMkLst>
            <pc:docMk/>
            <pc:sldMk cId="4095140790" sldId="652"/>
            <ac:spMk id="2" creationId="{45CB607D-A323-29DB-0C00-2A24FA374D42}"/>
          </ac:spMkLst>
        </pc:spChg>
        <pc:spChg chg="mod">
          <ac:chgData name="Klaas Groen" userId="4c5b42e680dbc96c" providerId="LiveId" clId="{DD77F2A1-33E5-4B72-B260-D05DCE2C1DA6}" dt="2022-06-08T19:03:05.866" v="1766" actId="2711"/>
          <ac:spMkLst>
            <pc:docMk/>
            <pc:sldMk cId="4095140790" sldId="652"/>
            <ac:spMk id="3" creationId="{2768423E-7CEA-C72B-5435-A4AFB5ADB780}"/>
          </ac:spMkLst>
        </pc:spChg>
      </pc:sldChg>
      <pc:sldChg chg="modSp add mod">
        <pc:chgData name="Klaas Groen" userId="4c5b42e680dbc96c" providerId="LiveId" clId="{DD77F2A1-33E5-4B72-B260-D05DCE2C1DA6}" dt="2022-06-08T19:07:42.681" v="2266" actId="20577"/>
        <pc:sldMkLst>
          <pc:docMk/>
          <pc:sldMk cId="4177661048" sldId="653"/>
        </pc:sldMkLst>
        <pc:graphicFrameChg chg="modGraphic">
          <ac:chgData name="Klaas Groen" userId="4c5b42e680dbc96c" providerId="LiveId" clId="{DD77F2A1-33E5-4B72-B260-D05DCE2C1DA6}" dt="2022-06-08T19:07:42.681" v="2266" actId="20577"/>
          <ac:graphicFrameMkLst>
            <pc:docMk/>
            <pc:sldMk cId="4177661048" sldId="653"/>
            <ac:graphicFrameMk id="9" creationId="{7BCCF18C-2480-4579-8388-876F44CC15E6}"/>
          </ac:graphicFrameMkLst>
        </pc:graphicFrameChg>
      </pc:sldChg>
      <pc:sldChg chg="add">
        <pc:chgData name="Klaas Groen" userId="4c5b42e680dbc96c" providerId="LiveId" clId="{DD77F2A1-33E5-4B72-B260-D05DCE2C1DA6}" dt="2022-06-08T19:07:58.103" v="2268"/>
        <pc:sldMkLst>
          <pc:docMk/>
          <pc:sldMk cId="3246721117" sldId="654"/>
        </pc:sldMkLst>
      </pc:sldChg>
      <pc:sldChg chg="add del">
        <pc:chgData name="Klaas Groen" userId="4c5b42e680dbc96c" providerId="LiveId" clId="{DD77F2A1-33E5-4B72-B260-D05DCE2C1DA6}" dt="2022-06-08T19:08:22.246" v="2272"/>
        <pc:sldMkLst>
          <pc:docMk/>
          <pc:sldMk cId="3633599529" sldId="655"/>
        </pc:sldMkLst>
      </pc:sldChg>
    </pc:docChg>
  </pc:docChgLst>
  <pc:docChgLst>
    <pc:chgData name="Klaas Groen" userId="4c5b42e680dbc96c" providerId="LiveId" clId="{83742440-7738-4FB8-92EB-6B6BAB583E72}"/>
    <pc:docChg chg="undo custSel addSld delSld modSld sldOrd">
      <pc:chgData name="Klaas Groen" userId="4c5b42e680dbc96c" providerId="LiveId" clId="{83742440-7738-4FB8-92EB-6B6BAB583E72}" dt="2022-04-21T19:36:40.136" v="1588" actId="20577"/>
      <pc:docMkLst>
        <pc:docMk/>
      </pc:docMkLst>
      <pc:sldChg chg="modSp modAnim">
        <pc:chgData name="Klaas Groen" userId="4c5b42e680dbc96c" providerId="LiveId" clId="{83742440-7738-4FB8-92EB-6B6BAB583E72}" dt="2022-04-14T09:42:34.517" v="1482" actId="108"/>
        <pc:sldMkLst>
          <pc:docMk/>
          <pc:sldMk cId="1207476577" sldId="263"/>
        </pc:sldMkLst>
        <pc:spChg chg="mod">
          <ac:chgData name="Klaas Groen" userId="4c5b42e680dbc96c" providerId="LiveId" clId="{83742440-7738-4FB8-92EB-6B6BAB583E72}" dt="2022-04-14T09:42:34.517" v="1482" actId="108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 ord">
        <pc:chgData name="Klaas Groen" userId="4c5b42e680dbc96c" providerId="LiveId" clId="{83742440-7738-4FB8-92EB-6B6BAB583E72}" dt="2022-04-21T19:35:28.092" v="1574" actId="20577"/>
        <pc:sldMkLst>
          <pc:docMk/>
          <pc:sldMk cId="1738050850" sldId="567"/>
        </pc:sldMkLst>
        <pc:graphicFrameChg chg="modGraphic">
          <ac:chgData name="Klaas Groen" userId="4c5b42e680dbc96c" providerId="LiveId" clId="{83742440-7738-4FB8-92EB-6B6BAB583E72}" dt="2022-04-21T19:35:28.092" v="1574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83742440-7738-4FB8-92EB-6B6BAB583E72}" dt="2022-04-14T07:04:37.270" v="141" actId="20577"/>
        <pc:sldMkLst>
          <pc:docMk/>
          <pc:sldMk cId="4078622385" sldId="584"/>
        </pc:sldMkLst>
        <pc:graphicFrameChg chg="modGraphic">
          <ac:chgData name="Klaas Groen" userId="4c5b42e680dbc96c" providerId="LiveId" clId="{83742440-7738-4FB8-92EB-6B6BAB583E72}" dt="2022-04-14T07:04:37.270" v="141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83742440-7738-4FB8-92EB-6B6BAB583E72}" dt="2022-04-21T19:33:27.088" v="1551" actId="20577"/>
        <pc:sldMkLst>
          <pc:docMk/>
          <pc:sldMk cId="4246537077" sldId="591"/>
        </pc:sldMkLst>
        <pc:spChg chg="mod">
          <ac:chgData name="Klaas Groen" userId="4c5b42e680dbc96c" providerId="LiveId" clId="{83742440-7738-4FB8-92EB-6B6BAB583E72}" dt="2022-04-21T19:33:27.088" v="1551" actId="20577"/>
          <ac:spMkLst>
            <pc:docMk/>
            <pc:sldMk cId="4246537077" sldId="591"/>
            <ac:spMk id="5" creationId="{9CC9B4AC-BB2C-46ED-A574-4164BB7793B2}"/>
          </ac:spMkLst>
        </pc:spChg>
      </pc:sldChg>
      <pc:sldChg chg="modSp mod">
        <pc:chgData name="Klaas Groen" userId="4c5b42e680dbc96c" providerId="LiveId" clId="{83742440-7738-4FB8-92EB-6B6BAB583E72}" dt="2022-04-21T19:33:50.291" v="1573" actId="14100"/>
        <pc:sldMkLst>
          <pc:docMk/>
          <pc:sldMk cId="2065884781" sldId="594"/>
        </pc:sldMkLst>
        <pc:spChg chg="mod">
          <ac:chgData name="Klaas Groen" userId="4c5b42e680dbc96c" providerId="LiveId" clId="{83742440-7738-4FB8-92EB-6B6BAB583E72}" dt="2022-04-21T19:33:50.291" v="1573" actId="14100"/>
          <ac:spMkLst>
            <pc:docMk/>
            <pc:sldMk cId="2065884781" sldId="594"/>
            <ac:spMk id="2" creationId="{DD83B7FF-EF48-4258-9BD8-A8362392DBFB}"/>
          </ac:spMkLst>
        </pc:spChg>
      </pc:sldChg>
      <pc:sldChg chg="addSp delSp modSp del mod">
        <pc:chgData name="Klaas Groen" userId="4c5b42e680dbc96c" providerId="LiveId" clId="{83742440-7738-4FB8-92EB-6B6BAB583E72}" dt="2022-04-14T07:12:30.052" v="497" actId="47"/>
        <pc:sldMkLst>
          <pc:docMk/>
          <pc:sldMk cId="3083341242" sldId="605"/>
        </pc:sldMkLst>
        <pc:spChg chg="mod">
          <ac:chgData name="Klaas Groen" userId="4c5b42e680dbc96c" providerId="LiveId" clId="{83742440-7738-4FB8-92EB-6B6BAB583E72}" dt="2022-04-14T07:10:05.551" v="390" actId="20577"/>
          <ac:spMkLst>
            <pc:docMk/>
            <pc:sldMk cId="3083341242" sldId="605"/>
            <ac:spMk id="2" creationId="{B53438C5-95FF-4922-BD96-DB6374959F1B}"/>
          </ac:spMkLst>
        </pc:spChg>
        <pc:spChg chg="del">
          <ac:chgData name="Klaas Groen" userId="4c5b42e680dbc96c" providerId="LiveId" clId="{83742440-7738-4FB8-92EB-6B6BAB583E72}" dt="2022-04-14T07:04:55.087" v="142" actId="478"/>
          <ac:spMkLst>
            <pc:docMk/>
            <pc:sldMk cId="3083341242" sldId="605"/>
            <ac:spMk id="3" creationId="{E05DC1DE-65CF-4D34-9E04-7AE059DBA0A5}"/>
          </ac:spMkLst>
        </pc:spChg>
        <pc:spChg chg="add mod">
          <ac:chgData name="Klaas Groen" userId="4c5b42e680dbc96c" providerId="LiveId" clId="{83742440-7738-4FB8-92EB-6B6BAB583E72}" dt="2022-04-14T07:10:21.349" v="392" actId="113"/>
          <ac:spMkLst>
            <pc:docMk/>
            <pc:sldMk cId="3083341242" sldId="605"/>
            <ac:spMk id="4" creationId="{45B005CF-8509-4042-9F78-B89DA1A55CEC}"/>
          </ac:spMkLst>
        </pc:spChg>
      </pc:sldChg>
      <pc:sldChg chg="del">
        <pc:chgData name="Klaas Groen" userId="4c5b42e680dbc96c" providerId="LiveId" clId="{83742440-7738-4FB8-92EB-6B6BAB583E72}" dt="2022-04-14T08:48:09.896" v="625" actId="47"/>
        <pc:sldMkLst>
          <pc:docMk/>
          <pc:sldMk cId="3048193899" sldId="607"/>
        </pc:sldMkLst>
      </pc:sldChg>
      <pc:sldChg chg="del">
        <pc:chgData name="Klaas Groen" userId="4c5b42e680dbc96c" providerId="LiveId" clId="{83742440-7738-4FB8-92EB-6B6BAB583E72}" dt="2022-04-14T09:23:02.903" v="626" actId="47"/>
        <pc:sldMkLst>
          <pc:docMk/>
          <pc:sldMk cId="3097207879" sldId="608"/>
        </pc:sldMkLst>
      </pc:sldChg>
      <pc:sldChg chg="del">
        <pc:chgData name="Klaas Groen" userId="4c5b42e680dbc96c" providerId="LiveId" clId="{83742440-7738-4FB8-92EB-6B6BAB583E72}" dt="2022-04-14T09:36:30.980" v="931" actId="47"/>
        <pc:sldMkLst>
          <pc:docMk/>
          <pc:sldMk cId="4081249697" sldId="609"/>
        </pc:sldMkLst>
      </pc:sldChg>
      <pc:sldChg chg="del">
        <pc:chgData name="Klaas Groen" userId="4c5b42e680dbc96c" providerId="LiveId" clId="{83742440-7738-4FB8-92EB-6B6BAB583E72}" dt="2022-04-14T09:36:32.314" v="932" actId="47"/>
        <pc:sldMkLst>
          <pc:docMk/>
          <pc:sldMk cId="3426267517" sldId="610"/>
        </pc:sldMkLst>
      </pc:sldChg>
      <pc:sldChg chg="del">
        <pc:chgData name="Klaas Groen" userId="4c5b42e680dbc96c" providerId="LiveId" clId="{83742440-7738-4FB8-92EB-6B6BAB583E72}" dt="2022-04-14T09:36:33.654" v="933" actId="47"/>
        <pc:sldMkLst>
          <pc:docMk/>
          <pc:sldMk cId="4206979582" sldId="612"/>
        </pc:sldMkLst>
      </pc:sldChg>
      <pc:sldChg chg="modSp new del mod">
        <pc:chgData name="Klaas Groen" userId="4c5b42e680dbc96c" providerId="LiveId" clId="{83742440-7738-4FB8-92EB-6B6BAB583E72}" dt="2022-04-14T07:06:41.761" v="250" actId="47"/>
        <pc:sldMkLst>
          <pc:docMk/>
          <pc:sldMk cId="641962716" sldId="616"/>
        </pc:sldMkLst>
        <pc:spChg chg="mod">
          <ac:chgData name="Klaas Groen" userId="4c5b42e680dbc96c" providerId="LiveId" clId="{83742440-7738-4FB8-92EB-6B6BAB583E72}" dt="2022-04-14T07:06:35.416" v="248" actId="20577"/>
          <ac:spMkLst>
            <pc:docMk/>
            <pc:sldMk cId="641962716" sldId="616"/>
            <ac:spMk id="2" creationId="{2EE06EA8-0A58-41C7-A25E-21A7942C4218}"/>
          </ac:spMkLst>
        </pc:spChg>
      </pc:sldChg>
      <pc:sldChg chg="add ord">
        <pc:chgData name="Klaas Groen" userId="4c5b42e680dbc96c" providerId="LiveId" clId="{83742440-7738-4FB8-92EB-6B6BAB583E72}" dt="2022-04-14T07:10:39.675" v="394"/>
        <pc:sldMkLst>
          <pc:docMk/>
          <pc:sldMk cId="3824436953" sldId="617"/>
        </pc:sldMkLst>
      </pc:sldChg>
      <pc:sldChg chg="addSp modSp add mod modAnim">
        <pc:chgData name="Klaas Groen" userId="4c5b42e680dbc96c" providerId="LiveId" clId="{83742440-7738-4FB8-92EB-6B6BAB583E72}" dt="2022-04-14T08:48:02.423" v="623" actId="20577"/>
        <pc:sldMkLst>
          <pc:docMk/>
          <pc:sldMk cId="291197774" sldId="618"/>
        </pc:sldMkLst>
        <pc:spChg chg="mod">
          <ac:chgData name="Klaas Groen" userId="4c5b42e680dbc96c" providerId="LiveId" clId="{83742440-7738-4FB8-92EB-6B6BAB583E72}" dt="2022-04-14T08:47:09.438" v="591" actId="20577"/>
          <ac:spMkLst>
            <pc:docMk/>
            <pc:sldMk cId="291197774" sldId="618"/>
            <ac:spMk id="4" creationId="{45B005CF-8509-4042-9F78-B89DA1A55CEC}"/>
          </ac:spMkLst>
        </pc:spChg>
        <pc:spChg chg="add mod">
          <ac:chgData name="Klaas Groen" userId="4c5b42e680dbc96c" providerId="LiveId" clId="{83742440-7738-4FB8-92EB-6B6BAB583E72}" dt="2022-04-14T08:48:02.423" v="623" actId="20577"/>
          <ac:spMkLst>
            <pc:docMk/>
            <pc:sldMk cId="291197774" sldId="618"/>
            <ac:spMk id="5" creationId="{5B6E8FDD-1FDE-4406-950C-A26FA7BB786B}"/>
          </ac:spMkLst>
        </pc:spChg>
      </pc:sldChg>
      <pc:sldChg chg="modSp add del mod modAnim">
        <pc:chgData name="Klaas Groen" userId="4c5b42e680dbc96c" providerId="LiveId" clId="{83742440-7738-4FB8-92EB-6B6BAB583E72}" dt="2022-04-14T08:48:05.755" v="624" actId="47"/>
        <pc:sldMkLst>
          <pc:docMk/>
          <pc:sldMk cId="817902728" sldId="619"/>
        </pc:sldMkLst>
        <pc:spChg chg="mod">
          <ac:chgData name="Klaas Groen" userId="4c5b42e680dbc96c" providerId="LiveId" clId="{83742440-7738-4FB8-92EB-6B6BAB583E72}" dt="2022-04-14T07:13:25.169" v="532" actId="20577"/>
          <ac:spMkLst>
            <pc:docMk/>
            <pc:sldMk cId="817902728" sldId="619"/>
            <ac:spMk id="4" creationId="{45B005CF-8509-4042-9F78-B89DA1A55CEC}"/>
          </ac:spMkLst>
        </pc:spChg>
        <pc:spChg chg="mod">
          <ac:chgData name="Klaas Groen" userId="4c5b42e680dbc96c" providerId="LiveId" clId="{83742440-7738-4FB8-92EB-6B6BAB583E72}" dt="2022-04-14T07:13:38.608" v="555" actId="20577"/>
          <ac:spMkLst>
            <pc:docMk/>
            <pc:sldMk cId="817902728" sldId="619"/>
            <ac:spMk id="5" creationId="{5B6E8FDD-1FDE-4406-950C-A26FA7BB786B}"/>
          </ac:spMkLst>
        </pc:spChg>
      </pc:sldChg>
      <pc:sldChg chg="new del">
        <pc:chgData name="Klaas Groen" userId="4c5b42e680dbc96c" providerId="LiveId" clId="{83742440-7738-4FB8-92EB-6B6BAB583E72}" dt="2022-04-14T09:36:42.588" v="935" actId="47"/>
        <pc:sldMkLst>
          <pc:docMk/>
          <pc:sldMk cId="2283251028" sldId="619"/>
        </pc:sldMkLst>
      </pc:sldChg>
      <pc:sldChg chg="addSp delSp modSp add mod ord delAnim modAnim">
        <pc:chgData name="Klaas Groen" userId="4c5b42e680dbc96c" providerId="LiveId" clId="{83742440-7738-4FB8-92EB-6B6BAB583E72}" dt="2022-04-21T19:36:17.470" v="1580" actId="114"/>
        <pc:sldMkLst>
          <pc:docMk/>
          <pc:sldMk cId="2556517865" sldId="619"/>
        </pc:sldMkLst>
        <pc:spChg chg="mod">
          <ac:chgData name="Klaas Groen" userId="4c5b42e680dbc96c" providerId="LiveId" clId="{83742440-7738-4FB8-92EB-6B6BAB583E72}" dt="2022-04-14T09:36:54.565" v="962" actId="122"/>
          <ac:spMkLst>
            <pc:docMk/>
            <pc:sldMk cId="2556517865" sldId="619"/>
            <ac:spMk id="2" creationId="{B53438C5-95FF-4922-BD96-DB6374959F1B}"/>
          </ac:spMkLst>
        </pc:spChg>
        <pc:spChg chg="add del mod">
          <ac:chgData name="Klaas Groen" userId="4c5b42e680dbc96c" providerId="LiveId" clId="{83742440-7738-4FB8-92EB-6B6BAB583E72}" dt="2022-04-14T09:37:11.015" v="968" actId="478"/>
          <ac:spMkLst>
            <pc:docMk/>
            <pc:sldMk cId="2556517865" sldId="619"/>
            <ac:spMk id="3" creationId="{428E6FB5-9FE7-466C-A505-2F42034319F3}"/>
          </ac:spMkLst>
        </pc:spChg>
        <pc:spChg chg="del">
          <ac:chgData name="Klaas Groen" userId="4c5b42e680dbc96c" providerId="LiveId" clId="{83742440-7738-4FB8-92EB-6B6BAB583E72}" dt="2022-04-14T09:37:03.330" v="964" actId="478"/>
          <ac:spMkLst>
            <pc:docMk/>
            <pc:sldMk cId="2556517865" sldId="619"/>
            <ac:spMk id="4" creationId="{45B005CF-8509-4042-9F78-B89DA1A55CEC}"/>
          </ac:spMkLst>
        </pc:spChg>
        <pc:spChg chg="del mod">
          <ac:chgData name="Klaas Groen" userId="4c5b42e680dbc96c" providerId="LiveId" clId="{83742440-7738-4FB8-92EB-6B6BAB583E72}" dt="2022-04-14T09:37:03.343" v="966"/>
          <ac:spMkLst>
            <pc:docMk/>
            <pc:sldMk cId="2556517865" sldId="619"/>
            <ac:spMk id="5" creationId="{5B6E8FDD-1FDE-4406-950C-A26FA7BB786B}"/>
          </ac:spMkLst>
        </pc:spChg>
        <pc:spChg chg="add mod">
          <ac:chgData name="Klaas Groen" userId="4c5b42e680dbc96c" providerId="LiveId" clId="{83742440-7738-4FB8-92EB-6B6BAB583E72}" dt="2022-04-21T19:36:17.470" v="1580" actId="114"/>
          <ac:spMkLst>
            <pc:docMk/>
            <pc:sldMk cId="2556517865" sldId="619"/>
            <ac:spMk id="6" creationId="{DE431B1A-5401-477F-A9F7-C9F7B06FC89F}"/>
          </ac:spMkLst>
        </pc:spChg>
      </pc:sldChg>
      <pc:sldChg chg="addSp modSp add mod modAnim">
        <pc:chgData name="Klaas Groen" userId="4c5b42e680dbc96c" providerId="LiveId" clId="{83742440-7738-4FB8-92EB-6B6BAB583E72}" dt="2022-04-21T19:36:40.136" v="1588" actId="20577"/>
        <pc:sldMkLst>
          <pc:docMk/>
          <pc:sldMk cId="453037011" sldId="620"/>
        </pc:sldMkLst>
        <pc:spChg chg="mod">
          <ac:chgData name="Klaas Groen" userId="4c5b42e680dbc96c" providerId="LiveId" clId="{83742440-7738-4FB8-92EB-6B6BAB583E72}" dt="2022-04-21T19:36:40.136" v="1588" actId="20577"/>
          <ac:spMkLst>
            <pc:docMk/>
            <pc:sldMk cId="453037011" sldId="620"/>
            <ac:spMk id="6" creationId="{DE431B1A-5401-477F-A9F7-C9F7B06FC89F}"/>
          </ac:spMkLst>
        </pc:spChg>
        <pc:picChg chg="add mod">
          <ac:chgData name="Klaas Groen" userId="4c5b42e680dbc96c" providerId="LiveId" clId="{83742440-7738-4FB8-92EB-6B6BAB583E72}" dt="2022-04-14T09:40:31.293" v="1352" actId="1076"/>
          <ac:picMkLst>
            <pc:docMk/>
            <pc:sldMk cId="453037011" sldId="620"/>
            <ac:picMk id="4" creationId="{0DA222FD-E333-4FE5-B563-43C88183254C}"/>
          </ac:picMkLst>
        </pc:picChg>
      </pc:sldChg>
      <pc:sldChg chg="new del">
        <pc:chgData name="Klaas Groen" userId="4c5b42e680dbc96c" providerId="LiveId" clId="{83742440-7738-4FB8-92EB-6B6BAB583E72}" dt="2022-04-14T08:46:20.893" v="588" actId="680"/>
        <pc:sldMkLst>
          <pc:docMk/>
          <pc:sldMk cId="2235024196" sldId="620"/>
        </pc:sldMkLst>
      </pc:sldChg>
      <pc:sldChg chg="addSp delSp modSp new mod">
        <pc:chgData name="Klaas Groen" userId="4c5b42e680dbc96c" providerId="LiveId" clId="{83742440-7738-4FB8-92EB-6B6BAB583E72}" dt="2022-04-14T09:44:18.924" v="1505"/>
        <pc:sldMkLst>
          <pc:docMk/>
          <pc:sldMk cId="2473899827" sldId="621"/>
        </pc:sldMkLst>
        <pc:spChg chg="mod">
          <ac:chgData name="Klaas Groen" userId="4c5b42e680dbc96c" providerId="LiveId" clId="{83742440-7738-4FB8-92EB-6B6BAB583E72}" dt="2022-04-14T09:43:55.937" v="1504" actId="122"/>
          <ac:spMkLst>
            <pc:docMk/>
            <pc:sldMk cId="2473899827" sldId="621"/>
            <ac:spMk id="2" creationId="{2C6020B0-C6A2-45DE-927E-223FEC42EB67}"/>
          </ac:spMkLst>
        </pc:spChg>
        <pc:spChg chg="del">
          <ac:chgData name="Klaas Groen" userId="4c5b42e680dbc96c" providerId="LiveId" clId="{83742440-7738-4FB8-92EB-6B6BAB583E72}" dt="2022-04-14T09:44:18.924" v="1505"/>
          <ac:spMkLst>
            <pc:docMk/>
            <pc:sldMk cId="2473899827" sldId="621"/>
            <ac:spMk id="3" creationId="{71DCCA3B-F33A-41CA-B9F9-28F7935201EC}"/>
          </ac:spMkLst>
        </pc:spChg>
        <pc:picChg chg="add mod">
          <ac:chgData name="Klaas Groen" userId="4c5b42e680dbc96c" providerId="LiveId" clId="{83742440-7738-4FB8-92EB-6B6BAB583E72}" dt="2022-04-14T09:44:18.924" v="1505"/>
          <ac:picMkLst>
            <pc:docMk/>
            <pc:sldMk cId="2473899827" sldId="621"/>
            <ac:picMk id="5" creationId="{5E5B7A10-0E82-46AB-B5B7-3FACDDC72F89}"/>
          </ac:picMkLst>
        </pc:picChg>
      </pc:sldChg>
    </pc:docChg>
  </pc:docChgLst>
  <pc:docChgLst>
    <pc:chgData name="Klaas Groen" userId="4c5b42e680dbc96c" providerId="LiveId" clId="{C960C24A-0AEB-43FA-ACDB-C4EC3CEDB1CB}"/>
    <pc:docChg chg="delSld modSld sldOrd">
      <pc:chgData name="Klaas Groen" userId="4c5b42e680dbc96c" providerId="LiveId" clId="{C960C24A-0AEB-43FA-ACDB-C4EC3CEDB1CB}" dt="2022-09-21T11:30:07.335" v="5" actId="1076"/>
      <pc:docMkLst>
        <pc:docMk/>
      </pc:docMkLst>
      <pc:sldChg chg="modSp mod">
        <pc:chgData name="Klaas Groen" userId="4c5b42e680dbc96c" providerId="LiveId" clId="{C960C24A-0AEB-43FA-ACDB-C4EC3CEDB1CB}" dt="2022-09-21T11:30:07.335" v="5" actId="1076"/>
        <pc:sldMkLst>
          <pc:docMk/>
          <pc:sldMk cId="2535954100" sldId="649"/>
        </pc:sldMkLst>
        <pc:grpChg chg="mod">
          <ac:chgData name="Klaas Groen" userId="4c5b42e680dbc96c" providerId="LiveId" clId="{C960C24A-0AEB-43FA-ACDB-C4EC3CEDB1CB}" dt="2022-09-21T11:30:07.335" v="5" actId="1076"/>
          <ac:grpSpMkLst>
            <pc:docMk/>
            <pc:sldMk cId="2535954100" sldId="649"/>
            <ac:grpSpMk id="12" creationId="{DAA20B04-F665-583B-0F79-91A23EBB28B0}"/>
          </ac:grpSpMkLst>
        </pc:grpChg>
      </pc:sldChg>
      <pc:sldChg chg="modSp mod">
        <pc:chgData name="Klaas Groen" userId="4c5b42e680dbc96c" providerId="LiveId" clId="{C960C24A-0AEB-43FA-ACDB-C4EC3CEDB1CB}" dt="2022-09-19T19:31:14.339" v="4" actId="20577"/>
        <pc:sldMkLst>
          <pc:docMk/>
          <pc:sldMk cId="2735492246" sldId="685"/>
        </pc:sldMkLst>
        <pc:graphicFrameChg chg="modGraphic">
          <ac:chgData name="Klaas Groen" userId="4c5b42e680dbc96c" providerId="LiveId" clId="{C960C24A-0AEB-43FA-ACDB-C4EC3CEDB1CB}" dt="2022-09-19T19:31:14.339" v="4" actId="20577"/>
          <ac:graphicFrameMkLst>
            <pc:docMk/>
            <pc:sldMk cId="2735492246" sldId="685"/>
            <ac:graphicFrameMk id="9" creationId="{7BCCF18C-2480-4579-8388-876F44CC15E6}"/>
          </ac:graphicFrameMkLst>
        </pc:graphicFrameChg>
      </pc:sldChg>
      <pc:sldChg chg="ord">
        <pc:chgData name="Klaas Groen" userId="4c5b42e680dbc96c" providerId="LiveId" clId="{C960C24A-0AEB-43FA-ACDB-C4EC3CEDB1CB}" dt="2022-09-19T19:30:10.146" v="1"/>
        <pc:sldMkLst>
          <pc:docMk/>
          <pc:sldMk cId="348722303" sldId="689"/>
        </pc:sldMkLst>
      </pc:sldChg>
      <pc:sldChg chg="del">
        <pc:chgData name="Klaas Groen" userId="4c5b42e680dbc96c" providerId="LiveId" clId="{C960C24A-0AEB-43FA-ACDB-C4EC3CEDB1CB}" dt="2022-09-19T19:30:59.501" v="2" actId="47"/>
        <pc:sldMkLst>
          <pc:docMk/>
          <pc:sldMk cId="1651095954" sldId="692"/>
        </pc:sldMkLst>
      </pc:sldChg>
    </pc:docChg>
  </pc:docChgLst>
  <pc:docChgLst>
    <pc:chgData name="Klaas Groen" userId="4c5b42e680dbc96c" providerId="LiveId" clId="{887B6EB5-9CC0-466C-B89A-E7F4957AC4C1}"/>
    <pc:docChg chg="undo custSel addSld delSld modSld sldOrd">
      <pc:chgData name="Klaas Groen" userId="4c5b42e680dbc96c" providerId="LiveId" clId="{887B6EB5-9CC0-466C-B89A-E7F4957AC4C1}" dt="2022-05-27T09:39:22.244" v="1753" actId="1076"/>
      <pc:docMkLst>
        <pc:docMk/>
      </pc:docMkLst>
      <pc:sldChg chg="addSp delSp modSp mod">
        <pc:chgData name="Klaas Groen" userId="4c5b42e680dbc96c" providerId="LiveId" clId="{887B6EB5-9CC0-466C-B89A-E7F4957AC4C1}" dt="2022-05-27T09:12:25.684" v="1143" actId="20577"/>
        <pc:sldMkLst>
          <pc:docMk/>
          <pc:sldMk cId="1807191836" sldId="256"/>
        </pc:sldMkLst>
        <pc:spChg chg="mod">
          <ac:chgData name="Klaas Groen" userId="4c5b42e680dbc96c" providerId="LiveId" clId="{887B6EB5-9CC0-466C-B89A-E7F4957AC4C1}" dt="2022-05-27T09:10:40.114" v="1106" actId="2711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887B6EB5-9CC0-466C-B89A-E7F4957AC4C1}" dt="2022-05-27T09:12:25.684" v="1143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887B6EB5-9CC0-466C-B89A-E7F4957AC4C1}" dt="2022-05-27T09:11:12.531" v="1135" actId="1076"/>
          <ac:spMkLst>
            <pc:docMk/>
            <pc:sldMk cId="1807191836" sldId="256"/>
            <ac:spMk id="13" creationId="{49252FC7-0078-43C4-8D18-329FF904C666}"/>
          </ac:spMkLst>
        </pc:spChg>
        <pc:picChg chg="del mod">
          <ac:chgData name="Klaas Groen" userId="4c5b42e680dbc96c" providerId="LiveId" clId="{887B6EB5-9CC0-466C-B89A-E7F4957AC4C1}" dt="2022-05-27T09:09:45.677" v="1060" actId="478"/>
          <ac:picMkLst>
            <pc:docMk/>
            <pc:sldMk cId="1807191836" sldId="256"/>
            <ac:picMk id="6" creationId="{50C0DF10-A6FE-7306-8E75-7C66D0E9F76B}"/>
          </ac:picMkLst>
        </pc:picChg>
        <pc:picChg chg="add mod">
          <ac:chgData name="Klaas Groen" userId="4c5b42e680dbc96c" providerId="LiveId" clId="{887B6EB5-9CC0-466C-B89A-E7F4957AC4C1}" dt="2022-05-27T09:11:04.265" v="1134" actId="1076"/>
          <ac:picMkLst>
            <pc:docMk/>
            <pc:sldMk cId="1807191836" sldId="256"/>
            <ac:picMk id="1026" creationId="{B299959B-F045-A2C0-3D37-A82033FC1731}"/>
          </ac:picMkLst>
        </pc:picChg>
      </pc:sldChg>
      <pc:sldChg chg="modSp">
        <pc:chgData name="Klaas Groen" userId="4c5b42e680dbc96c" providerId="LiveId" clId="{887B6EB5-9CC0-466C-B89A-E7F4957AC4C1}" dt="2022-05-23T13:32:09.876" v="1046" actId="20577"/>
        <pc:sldMkLst>
          <pc:docMk/>
          <pc:sldMk cId="1207476577" sldId="263"/>
        </pc:sldMkLst>
        <pc:spChg chg="mod">
          <ac:chgData name="Klaas Groen" userId="4c5b42e680dbc96c" providerId="LiveId" clId="{887B6EB5-9CC0-466C-B89A-E7F4957AC4C1}" dt="2022-05-23T13:32:09.876" v="1046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887B6EB5-9CC0-466C-B89A-E7F4957AC4C1}" dt="2022-05-27T09:31:32.821" v="1699" actId="20577"/>
        <pc:sldMkLst>
          <pc:docMk/>
          <pc:sldMk cId="1738050850" sldId="567"/>
        </pc:sldMkLst>
        <pc:graphicFrameChg chg="mod modGraphic">
          <ac:chgData name="Klaas Groen" userId="4c5b42e680dbc96c" providerId="LiveId" clId="{887B6EB5-9CC0-466C-B89A-E7F4957AC4C1}" dt="2022-05-27T09:31:32.821" v="1699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887B6EB5-9CC0-466C-B89A-E7F4957AC4C1}" dt="2022-05-23T13:23:02.279" v="504" actId="47"/>
        <pc:sldMkLst>
          <pc:docMk/>
          <pc:sldMk cId="4078622385" sldId="584"/>
        </pc:sldMkLst>
      </pc:sldChg>
      <pc:sldChg chg="delSp modSp mod">
        <pc:chgData name="Klaas Groen" userId="4c5b42e680dbc96c" providerId="LiveId" clId="{887B6EB5-9CC0-466C-B89A-E7F4957AC4C1}" dt="2022-05-27T09:12:39.061" v="1166" actId="20577"/>
        <pc:sldMkLst>
          <pc:docMk/>
          <pc:sldMk cId="4246537077" sldId="591"/>
        </pc:sldMkLst>
        <pc:spChg chg="mod">
          <ac:chgData name="Klaas Groen" userId="4c5b42e680dbc96c" providerId="LiveId" clId="{887B6EB5-9CC0-466C-B89A-E7F4957AC4C1}" dt="2022-05-27T09:12:39.061" v="1166" actId="20577"/>
          <ac:spMkLst>
            <pc:docMk/>
            <pc:sldMk cId="4246537077" sldId="591"/>
            <ac:spMk id="3" creationId="{5D908725-DBB0-4D22-B18F-4F6DF66B2B4D}"/>
          </ac:spMkLst>
        </pc:spChg>
        <pc:spChg chg="del mod">
          <ac:chgData name="Klaas Groen" userId="4c5b42e680dbc96c" providerId="LiveId" clId="{887B6EB5-9CC0-466C-B89A-E7F4957AC4C1}" dt="2022-05-19T14:52:39.884" v="304" actId="21"/>
          <ac:spMkLst>
            <pc:docMk/>
            <pc:sldMk cId="4246537077" sldId="591"/>
            <ac:spMk id="5" creationId="{9CC9B4AC-BB2C-46ED-A574-4164BB7793B2}"/>
          </ac:spMkLst>
        </pc:spChg>
      </pc:sldChg>
      <pc:sldChg chg="modSp mod ord">
        <pc:chgData name="Klaas Groen" userId="4c5b42e680dbc96c" providerId="LiveId" clId="{887B6EB5-9CC0-466C-B89A-E7F4957AC4C1}" dt="2022-05-27T09:33:15.363" v="1740" actId="1076"/>
        <pc:sldMkLst>
          <pc:docMk/>
          <pc:sldMk cId="2065884781" sldId="594"/>
        </pc:sldMkLst>
        <pc:spChg chg="mod">
          <ac:chgData name="Klaas Groen" userId="4c5b42e680dbc96c" providerId="LiveId" clId="{887B6EB5-9CC0-466C-B89A-E7F4957AC4C1}" dt="2022-05-27T09:33:15.363" v="1740" actId="1076"/>
          <ac:spMkLst>
            <pc:docMk/>
            <pc:sldMk cId="2065884781" sldId="594"/>
            <ac:spMk id="2" creationId="{DD83B7FF-EF48-4258-9BD8-A8362392DBFB}"/>
          </ac:spMkLst>
        </pc:spChg>
      </pc:sldChg>
      <pc:sldChg chg="del">
        <pc:chgData name="Klaas Groen" userId="4c5b42e680dbc96c" providerId="LiveId" clId="{887B6EB5-9CC0-466C-B89A-E7F4957AC4C1}" dt="2022-05-23T13:29:32.374" v="969" actId="47"/>
        <pc:sldMkLst>
          <pc:docMk/>
          <pc:sldMk cId="291197774" sldId="618"/>
        </pc:sldMkLst>
      </pc:sldChg>
      <pc:sldChg chg="del">
        <pc:chgData name="Klaas Groen" userId="4c5b42e680dbc96c" providerId="LiveId" clId="{887B6EB5-9CC0-466C-B89A-E7F4957AC4C1}" dt="2022-05-23T13:22:59.698" v="503" actId="47"/>
        <pc:sldMkLst>
          <pc:docMk/>
          <pc:sldMk cId="2556517865" sldId="619"/>
        </pc:sldMkLst>
      </pc:sldChg>
      <pc:sldChg chg="modSp del mod">
        <pc:chgData name="Klaas Groen" userId="4c5b42e680dbc96c" providerId="LiveId" clId="{887B6EB5-9CC0-466C-B89A-E7F4957AC4C1}" dt="2022-05-23T13:22:58.008" v="502" actId="47"/>
        <pc:sldMkLst>
          <pc:docMk/>
          <pc:sldMk cId="3447410088" sldId="624"/>
        </pc:sldMkLst>
        <pc:spChg chg="mod">
          <ac:chgData name="Klaas Groen" userId="4c5b42e680dbc96c" providerId="LiveId" clId="{887B6EB5-9CC0-466C-B89A-E7F4957AC4C1}" dt="2022-05-19T14:49:22.979" v="216" actId="20577"/>
          <ac:spMkLst>
            <pc:docMk/>
            <pc:sldMk cId="3447410088" sldId="624"/>
            <ac:spMk id="8" creationId="{B1EF849D-324D-84D1-352A-E7B41D85D73B}"/>
          </ac:spMkLst>
        </pc:spChg>
      </pc:sldChg>
      <pc:sldChg chg="del">
        <pc:chgData name="Klaas Groen" userId="4c5b42e680dbc96c" providerId="LiveId" clId="{887B6EB5-9CC0-466C-B89A-E7F4957AC4C1}" dt="2022-05-23T13:23:05.008" v="506" actId="47"/>
        <pc:sldMkLst>
          <pc:docMk/>
          <pc:sldMk cId="219503064" sldId="625"/>
        </pc:sldMkLst>
      </pc:sldChg>
      <pc:sldChg chg="del">
        <pc:chgData name="Klaas Groen" userId="4c5b42e680dbc96c" providerId="LiveId" clId="{887B6EB5-9CC0-466C-B89A-E7F4957AC4C1}" dt="2022-05-23T13:23:20.120" v="507" actId="47"/>
        <pc:sldMkLst>
          <pc:docMk/>
          <pc:sldMk cId="738796990" sldId="626"/>
        </pc:sldMkLst>
      </pc:sldChg>
      <pc:sldChg chg="del">
        <pc:chgData name="Klaas Groen" userId="4c5b42e680dbc96c" providerId="LiveId" clId="{887B6EB5-9CC0-466C-B89A-E7F4957AC4C1}" dt="2022-05-23T13:23:20.120" v="507" actId="47"/>
        <pc:sldMkLst>
          <pc:docMk/>
          <pc:sldMk cId="4272340076" sldId="627"/>
        </pc:sldMkLst>
      </pc:sldChg>
      <pc:sldChg chg="del">
        <pc:chgData name="Klaas Groen" userId="4c5b42e680dbc96c" providerId="LiveId" clId="{887B6EB5-9CC0-466C-B89A-E7F4957AC4C1}" dt="2022-05-23T13:23:20.120" v="507" actId="47"/>
        <pc:sldMkLst>
          <pc:docMk/>
          <pc:sldMk cId="1718827651" sldId="628"/>
        </pc:sldMkLst>
      </pc:sldChg>
      <pc:sldChg chg="del">
        <pc:chgData name="Klaas Groen" userId="4c5b42e680dbc96c" providerId="LiveId" clId="{887B6EB5-9CC0-466C-B89A-E7F4957AC4C1}" dt="2022-05-23T13:23:20.120" v="507" actId="47"/>
        <pc:sldMkLst>
          <pc:docMk/>
          <pc:sldMk cId="903310399" sldId="629"/>
        </pc:sldMkLst>
      </pc:sldChg>
      <pc:sldChg chg="del">
        <pc:chgData name="Klaas Groen" userId="4c5b42e680dbc96c" providerId="LiveId" clId="{887B6EB5-9CC0-466C-B89A-E7F4957AC4C1}" dt="2022-05-23T13:23:20.120" v="507" actId="47"/>
        <pc:sldMkLst>
          <pc:docMk/>
          <pc:sldMk cId="2188945660" sldId="630"/>
        </pc:sldMkLst>
      </pc:sldChg>
      <pc:sldChg chg="addSp delSp modSp del mod">
        <pc:chgData name="Klaas Groen" userId="4c5b42e680dbc96c" providerId="LiveId" clId="{887B6EB5-9CC0-466C-B89A-E7F4957AC4C1}" dt="2022-05-23T14:18:15.817" v="1058" actId="47"/>
        <pc:sldMkLst>
          <pc:docMk/>
          <pc:sldMk cId="3585643810" sldId="631"/>
        </pc:sldMkLst>
        <pc:spChg chg="del">
          <ac:chgData name="Klaas Groen" userId="4c5b42e680dbc96c" providerId="LiveId" clId="{887B6EB5-9CC0-466C-B89A-E7F4957AC4C1}" dt="2022-05-23T14:18:04.049" v="1055" actId="21"/>
          <ac:spMkLst>
            <pc:docMk/>
            <pc:sldMk cId="3585643810" sldId="631"/>
            <ac:spMk id="2" creationId="{DD83B7FF-EF48-4258-9BD8-A8362392DBFB}"/>
          </ac:spMkLst>
        </pc:spChg>
        <pc:spChg chg="add mod">
          <ac:chgData name="Klaas Groen" userId="4c5b42e680dbc96c" providerId="LiveId" clId="{887B6EB5-9CC0-466C-B89A-E7F4957AC4C1}" dt="2022-05-23T14:18:04.049" v="1055" actId="21"/>
          <ac:spMkLst>
            <pc:docMk/>
            <pc:sldMk cId="3585643810" sldId="631"/>
            <ac:spMk id="6" creationId="{800F895A-AFBE-8CBB-22A4-D95B1D8626FD}"/>
          </ac:spMkLst>
        </pc:spChg>
      </pc:sldChg>
      <pc:sldChg chg="del">
        <pc:chgData name="Klaas Groen" userId="4c5b42e680dbc96c" providerId="LiveId" clId="{887B6EB5-9CC0-466C-B89A-E7F4957AC4C1}" dt="2022-05-23T13:22:55.642" v="501" actId="47"/>
        <pc:sldMkLst>
          <pc:docMk/>
          <pc:sldMk cId="2136748199" sldId="632"/>
        </pc:sldMkLst>
      </pc:sldChg>
      <pc:sldChg chg="del">
        <pc:chgData name="Klaas Groen" userId="4c5b42e680dbc96c" providerId="LiveId" clId="{887B6EB5-9CC0-466C-B89A-E7F4957AC4C1}" dt="2022-05-23T13:23:03.379" v="505" actId="47"/>
        <pc:sldMkLst>
          <pc:docMk/>
          <pc:sldMk cId="2064475026" sldId="633"/>
        </pc:sldMkLst>
      </pc:sldChg>
      <pc:sldChg chg="addSp delSp modSp new mod setBg">
        <pc:chgData name="Klaas Groen" userId="4c5b42e680dbc96c" providerId="LiveId" clId="{887B6EB5-9CC0-466C-B89A-E7F4957AC4C1}" dt="2022-05-19T14:52:00.815" v="294" actId="1076"/>
        <pc:sldMkLst>
          <pc:docMk/>
          <pc:sldMk cId="2475306388" sldId="634"/>
        </pc:sldMkLst>
        <pc:spChg chg="mod ord">
          <ac:chgData name="Klaas Groen" userId="4c5b42e680dbc96c" providerId="LiveId" clId="{887B6EB5-9CC0-466C-B89A-E7F4957AC4C1}" dt="2022-05-19T14:50:56.321" v="223" actId="2711"/>
          <ac:spMkLst>
            <pc:docMk/>
            <pc:sldMk cId="2475306388" sldId="634"/>
            <ac:spMk id="2" creationId="{29800C37-A491-2B67-2AB7-E5B5636665AE}"/>
          </ac:spMkLst>
        </pc:spChg>
        <pc:spChg chg="del">
          <ac:chgData name="Klaas Groen" userId="4c5b42e680dbc96c" providerId="LiveId" clId="{887B6EB5-9CC0-466C-B89A-E7F4957AC4C1}" dt="2022-05-19T14:44:51.869" v="183"/>
          <ac:spMkLst>
            <pc:docMk/>
            <pc:sldMk cId="2475306388" sldId="634"/>
            <ac:spMk id="3" creationId="{8ADBD0D8-3374-60AB-F640-C3F3E122B775}"/>
          </ac:spMkLst>
        </pc:spChg>
        <pc:spChg chg="add del">
          <ac:chgData name="Klaas Groen" userId="4c5b42e680dbc96c" providerId="LiveId" clId="{887B6EB5-9CC0-466C-B89A-E7F4957AC4C1}" dt="2022-05-19T14:46:35.762" v="191"/>
          <ac:spMkLst>
            <pc:docMk/>
            <pc:sldMk cId="2475306388" sldId="634"/>
            <ac:spMk id="9" creationId="{5DCFBA7A-1695-FBCC-E8BF-A229EC12607B}"/>
          </ac:spMkLst>
        </pc:spChg>
        <pc:spChg chg="add del">
          <ac:chgData name="Klaas Groen" userId="4c5b42e680dbc96c" providerId="LiveId" clId="{887B6EB5-9CC0-466C-B89A-E7F4957AC4C1}" dt="2022-05-19T14:46:40.003" v="195" actId="26606"/>
          <ac:spMkLst>
            <pc:docMk/>
            <pc:sldMk cId="2475306388" sldId="634"/>
            <ac:spMk id="12" creationId="{F13C74B1-5B17-4795-BED0-7140497B445A}"/>
          </ac:spMkLst>
        </pc:spChg>
        <pc:spChg chg="add del">
          <ac:chgData name="Klaas Groen" userId="4c5b42e680dbc96c" providerId="LiveId" clId="{887B6EB5-9CC0-466C-B89A-E7F4957AC4C1}" dt="2022-05-19T14:46:40.003" v="195" actId="26606"/>
          <ac:spMkLst>
            <pc:docMk/>
            <pc:sldMk cId="2475306388" sldId="634"/>
            <ac:spMk id="14" creationId="{D4974D33-8DC5-464E-8C6D-BE58F0669C17}"/>
          </ac:spMkLst>
        </pc:spChg>
        <pc:spChg chg="add mod">
          <ac:chgData name="Klaas Groen" userId="4c5b42e680dbc96c" providerId="LiveId" clId="{887B6EB5-9CC0-466C-B89A-E7F4957AC4C1}" dt="2022-05-19T14:51:55.274" v="293" actId="6549"/>
          <ac:spMkLst>
            <pc:docMk/>
            <pc:sldMk cId="2475306388" sldId="634"/>
            <ac:spMk id="15" creationId="{C8EBE224-659C-CF6A-251A-9B321B6013F7}"/>
          </ac:spMkLst>
        </pc:spChg>
        <pc:spChg chg="add del">
          <ac:chgData name="Klaas Groen" userId="4c5b42e680dbc96c" providerId="LiveId" clId="{887B6EB5-9CC0-466C-B89A-E7F4957AC4C1}" dt="2022-05-19T14:46:54.482" v="196" actId="478"/>
          <ac:spMkLst>
            <pc:docMk/>
            <pc:sldMk cId="2475306388" sldId="634"/>
            <ac:spMk id="18" creationId="{EC6184A8-D2E4-FDD0-6760-843F49A4F089}"/>
          </ac:spMkLst>
        </pc:spChg>
        <pc:spChg chg="add">
          <ac:chgData name="Klaas Groen" userId="4c5b42e680dbc96c" providerId="LiveId" clId="{887B6EB5-9CC0-466C-B89A-E7F4957AC4C1}" dt="2022-05-19T14:46:40.003" v="195" actId="26606"/>
          <ac:spMkLst>
            <pc:docMk/>
            <pc:sldMk cId="2475306388" sldId="634"/>
            <ac:spMk id="21" creationId="{04812C46-200A-4DEB-A05E-3ED6C68C2387}"/>
          </ac:spMkLst>
        </pc:spChg>
        <pc:spChg chg="add">
          <ac:chgData name="Klaas Groen" userId="4c5b42e680dbc96c" providerId="LiveId" clId="{887B6EB5-9CC0-466C-B89A-E7F4957AC4C1}" dt="2022-05-19T14:46:40.003" v="195" actId="26606"/>
          <ac:spMkLst>
            <pc:docMk/>
            <pc:sldMk cId="2475306388" sldId="634"/>
            <ac:spMk id="23" creationId="{D1EA859B-E555-4109-94F3-6700E046E008}"/>
          </ac:spMkLst>
        </pc:spChg>
        <pc:picChg chg="add del mod">
          <ac:chgData name="Klaas Groen" userId="4c5b42e680dbc96c" providerId="LiveId" clId="{887B6EB5-9CC0-466C-B89A-E7F4957AC4C1}" dt="2022-05-19T14:46:34.533" v="190" actId="478"/>
          <ac:picMkLst>
            <pc:docMk/>
            <pc:sldMk cId="2475306388" sldId="634"/>
            <ac:picMk id="5" creationId="{CBD4479D-4A0B-F53E-5A0C-5B4CAE32D95C}"/>
          </ac:picMkLst>
        </pc:picChg>
        <pc:picChg chg="add mod">
          <ac:chgData name="Klaas Groen" userId="4c5b42e680dbc96c" providerId="LiveId" clId="{887B6EB5-9CC0-466C-B89A-E7F4957AC4C1}" dt="2022-05-19T14:52:00.815" v="294" actId="1076"/>
          <ac:picMkLst>
            <pc:docMk/>
            <pc:sldMk cId="2475306388" sldId="634"/>
            <ac:picMk id="7" creationId="{88821124-C7AB-7E38-B5D2-66685414ABCF}"/>
          </ac:picMkLst>
        </pc:picChg>
      </pc:sldChg>
      <pc:sldChg chg="addSp delSp modSp new del mod setBg">
        <pc:chgData name="Klaas Groen" userId="4c5b42e680dbc96c" providerId="LiveId" clId="{887B6EB5-9CC0-466C-B89A-E7F4957AC4C1}" dt="2022-05-19T14:44:46.671" v="181" actId="47"/>
        <pc:sldMkLst>
          <pc:docMk/>
          <pc:sldMk cId="3113739221" sldId="634"/>
        </pc:sldMkLst>
        <pc:spChg chg="del">
          <ac:chgData name="Klaas Groen" userId="4c5b42e680dbc96c" providerId="LiveId" clId="{887B6EB5-9CC0-466C-B89A-E7F4957AC4C1}" dt="2022-05-19T14:42:41.905" v="174" actId="478"/>
          <ac:spMkLst>
            <pc:docMk/>
            <pc:sldMk cId="3113739221" sldId="634"/>
            <ac:spMk id="2" creationId="{1F9899A1-7CAB-2E6E-2AD9-EB4524AE3DE6}"/>
          </ac:spMkLst>
        </pc:spChg>
        <pc:spChg chg="del">
          <ac:chgData name="Klaas Groen" userId="4c5b42e680dbc96c" providerId="LiveId" clId="{887B6EB5-9CC0-466C-B89A-E7F4957AC4C1}" dt="2022-05-19T14:42:43.829" v="175" actId="478"/>
          <ac:spMkLst>
            <pc:docMk/>
            <pc:sldMk cId="3113739221" sldId="634"/>
            <ac:spMk id="3" creationId="{EB9C65F8-AA49-6372-1945-BBAE190D44FC}"/>
          </ac:spMkLst>
        </pc:spChg>
        <pc:spChg chg="add">
          <ac:chgData name="Klaas Groen" userId="4c5b42e680dbc96c" providerId="LiveId" clId="{887B6EB5-9CC0-466C-B89A-E7F4957AC4C1}" dt="2022-05-19T14:42:49.557" v="179" actId="26606"/>
          <ac:spMkLst>
            <pc:docMk/>
            <pc:sldMk cId="3113739221" sldId="634"/>
            <ac:spMk id="10" creationId="{B670DBD5-770C-4383-9F54-5B86E86BD5BB}"/>
          </ac:spMkLst>
        </pc:spChg>
        <pc:picChg chg="add del mod">
          <ac:chgData name="Klaas Groen" userId="4c5b42e680dbc96c" providerId="LiveId" clId="{887B6EB5-9CC0-466C-B89A-E7F4957AC4C1}" dt="2022-05-19T14:42:52.425" v="180" actId="478"/>
          <ac:picMkLst>
            <pc:docMk/>
            <pc:sldMk cId="3113739221" sldId="634"/>
            <ac:picMk id="5" creationId="{2F5C18E4-6AAE-BA41-7CFC-C5DAB64C267A}"/>
          </ac:picMkLst>
        </pc:picChg>
      </pc:sldChg>
      <pc:sldChg chg="addSp delSp modSp new mod">
        <pc:chgData name="Klaas Groen" userId="4c5b42e680dbc96c" providerId="LiveId" clId="{887B6EB5-9CC0-466C-B89A-E7F4957AC4C1}" dt="2022-05-27T09:17:24.034" v="1311"/>
        <pc:sldMkLst>
          <pc:docMk/>
          <pc:sldMk cId="1015438642" sldId="635"/>
        </pc:sldMkLst>
        <pc:spChg chg="del">
          <ac:chgData name="Klaas Groen" userId="4c5b42e680dbc96c" providerId="LiveId" clId="{887B6EB5-9CC0-466C-B89A-E7F4957AC4C1}" dt="2022-05-19T14:52:45.451" v="306" actId="478"/>
          <ac:spMkLst>
            <pc:docMk/>
            <pc:sldMk cId="1015438642" sldId="635"/>
            <ac:spMk id="2" creationId="{8820EF26-A165-B154-1660-ADA3ADA7E574}"/>
          </ac:spMkLst>
        </pc:spChg>
        <pc:spChg chg="del">
          <ac:chgData name="Klaas Groen" userId="4c5b42e680dbc96c" providerId="LiveId" clId="{887B6EB5-9CC0-466C-B89A-E7F4957AC4C1}" dt="2022-05-19T14:52:43.841" v="305" actId="478"/>
          <ac:spMkLst>
            <pc:docMk/>
            <pc:sldMk cId="1015438642" sldId="635"/>
            <ac:spMk id="3" creationId="{2023E6C8-5879-9524-48B9-515E57AAE51C}"/>
          </ac:spMkLst>
        </pc:spChg>
        <pc:spChg chg="add del mod">
          <ac:chgData name="Klaas Groen" userId="4c5b42e680dbc96c" providerId="LiveId" clId="{887B6EB5-9CC0-466C-B89A-E7F4957AC4C1}" dt="2022-05-27T09:17:24.034" v="1311"/>
          <ac:spMkLst>
            <pc:docMk/>
            <pc:sldMk cId="1015438642" sldId="635"/>
            <ac:spMk id="3" creationId="{C8FBC1E2-1FC1-C72F-DED0-2E757801A8F0}"/>
          </ac:spMkLst>
        </pc:spChg>
        <pc:spChg chg="add mod">
          <ac:chgData name="Klaas Groen" userId="4c5b42e680dbc96c" providerId="LiveId" clId="{887B6EB5-9CC0-466C-B89A-E7F4957AC4C1}" dt="2022-05-27T09:17:19.588" v="1309" actId="20577"/>
          <ac:spMkLst>
            <pc:docMk/>
            <pc:sldMk cId="1015438642" sldId="635"/>
            <ac:spMk id="4" creationId="{C39830CD-6F08-0019-2ECF-DC55D82603C5}"/>
          </ac:spMkLst>
        </pc:spChg>
      </pc:sldChg>
      <pc:sldChg chg="addSp delSp modSp new mod modAnim">
        <pc:chgData name="Klaas Groen" userId="4c5b42e680dbc96c" providerId="LiveId" clId="{887B6EB5-9CC0-466C-B89A-E7F4957AC4C1}" dt="2022-05-27T09:34:39.327" v="1751" actId="20577"/>
        <pc:sldMkLst>
          <pc:docMk/>
          <pc:sldMk cId="3784692663" sldId="636"/>
        </pc:sldMkLst>
        <pc:spChg chg="mod">
          <ac:chgData name="Klaas Groen" userId="4c5b42e680dbc96c" providerId="LiveId" clId="{887B6EB5-9CC0-466C-B89A-E7F4957AC4C1}" dt="2022-05-27T09:34:39.327" v="1751" actId="20577"/>
          <ac:spMkLst>
            <pc:docMk/>
            <pc:sldMk cId="3784692663" sldId="636"/>
            <ac:spMk id="2" creationId="{466A71AE-B5DC-40E3-DABC-731A6493467B}"/>
          </ac:spMkLst>
        </pc:spChg>
        <pc:spChg chg="del">
          <ac:chgData name="Klaas Groen" userId="4c5b42e680dbc96c" providerId="LiveId" clId="{887B6EB5-9CC0-466C-B89A-E7F4957AC4C1}" dt="2022-05-19T14:53:51.624" v="366" actId="478"/>
          <ac:spMkLst>
            <pc:docMk/>
            <pc:sldMk cId="3784692663" sldId="636"/>
            <ac:spMk id="3" creationId="{84DD7C6F-AF68-3D46-B139-C03A541D0B9F}"/>
          </ac:spMkLst>
        </pc:spChg>
        <pc:spChg chg="add mod">
          <ac:chgData name="Klaas Groen" userId="4c5b42e680dbc96c" providerId="LiveId" clId="{887B6EB5-9CC0-466C-B89A-E7F4957AC4C1}" dt="2022-05-19T15:23:31.905" v="497" actId="1076"/>
          <ac:spMkLst>
            <pc:docMk/>
            <pc:sldMk cId="3784692663" sldId="636"/>
            <ac:spMk id="4" creationId="{989AB3AD-3E9B-861B-3605-A064EF6D833D}"/>
          </ac:spMkLst>
        </pc:spChg>
        <pc:spChg chg="add mod">
          <ac:chgData name="Klaas Groen" userId="4c5b42e680dbc96c" providerId="LiveId" clId="{887B6EB5-9CC0-466C-B89A-E7F4957AC4C1}" dt="2022-05-19T14:54:45.632" v="395" actId="20577"/>
          <ac:spMkLst>
            <pc:docMk/>
            <pc:sldMk cId="3784692663" sldId="636"/>
            <ac:spMk id="5" creationId="{D1381862-C63B-4A72-21A6-3D2024B3D7D7}"/>
          </ac:spMkLst>
        </pc:spChg>
        <pc:spChg chg="add mod">
          <ac:chgData name="Klaas Groen" userId="4c5b42e680dbc96c" providerId="LiveId" clId="{887B6EB5-9CC0-466C-B89A-E7F4957AC4C1}" dt="2022-05-19T14:55:48.406" v="425" actId="1076"/>
          <ac:spMkLst>
            <pc:docMk/>
            <pc:sldMk cId="3784692663" sldId="636"/>
            <ac:spMk id="6" creationId="{646979EB-D915-E40E-2569-34EFF963CE72}"/>
          </ac:spMkLst>
        </pc:spChg>
        <pc:spChg chg="add mod">
          <ac:chgData name="Klaas Groen" userId="4c5b42e680dbc96c" providerId="LiveId" clId="{887B6EB5-9CC0-466C-B89A-E7F4957AC4C1}" dt="2022-05-19T14:57:59.014" v="494" actId="1076"/>
          <ac:spMkLst>
            <pc:docMk/>
            <pc:sldMk cId="3784692663" sldId="636"/>
            <ac:spMk id="7" creationId="{46D70ECD-E5AB-9AF6-A392-F2559DE00EC2}"/>
          </ac:spMkLst>
        </pc:spChg>
        <pc:spChg chg="add mod">
          <ac:chgData name="Klaas Groen" userId="4c5b42e680dbc96c" providerId="LiveId" clId="{887B6EB5-9CC0-466C-B89A-E7F4957AC4C1}" dt="2022-05-19T15:23:39.151" v="498" actId="1076"/>
          <ac:spMkLst>
            <pc:docMk/>
            <pc:sldMk cId="3784692663" sldId="636"/>
            <ac:spMk id="8" creationId="{BA56A9BA-B270-549E-4CA0-93FE05A628F4}"/>
          </ac:spMkLst>
        </pc:spChg>
      </pc:sldChg>
      <pc:sldChg chg="addSp delSp modSp add mod">
        <pc:chgData name="Klaas Groen" userId="4c5b42e680dbc96c" providerId="LiveId" clId="{887B6EB5-9CC0-466C-B89A-E7F4957AC4C1}" dt="2022-05-27T09:39:22.244" v="1753" actId="1076"/>
        <pc:sldMkLst>
          <pc:docMk/>
          <pc:sldMk cId="3438746966" sldId="637"/>
        </pc:sldMkLst>
        <pc:spChg chg="del">
          <ac:chgData name="Klaas Groen" userId="4c5b42e680dbc96c" providerId="LiveId" clId="{887B6EB5-9CC0-466C-B89A-E7F4957AC4C1}" dt="2022-05-23T14:18:12.104" v="1056" actId="478"/>
          <ac:spMkLst>
            <pc:docMk/>
            <pc:sldMk cId="3438746966" sldId="637"/>
            <ac:spMk id="2" creationId="{DD83B7FF-EF48-4258-9BD8-A8362392DBFB}"/>
          </ac:spMkLst>
        </pc:spChg>
        <pc:spChg chg="add del mod">
          <ac:chgData name="Klaas Groen" userId="4c5b42e680dbc96c" providerId="LiveId" clId="{887B6EB5-9CC0-466C-B89A-E7F4957AC4C1}" dt="2022-05-23T14:18:19.537" v="1059" actId="478"/>
          <ac:spMkLst>
            <pc:docMk/>
            <pc:sldMk cId="3438746966" sldId="637"/>
            <ac:spMk id="5" creationId="{9104E80E-F1EF-C892-C86F-F791AC0DEB67}"/>
          </ac:spMkLst>
        </pc:spChg>
        <pc:spChg chg="add mod">
          <ac:chgData name="Klaas Groen" userId="4c5b42e680dbc96c" providerId="LiveId" clId="{887B6EB5-9CC0-466C-B89A-E7F4957AC4C1}" dt="2022-05-27T09:39:22.244" v="1753" actId="1076"/>
          <ac:spMkLst>
            <pc:docMk/>
            <pc:sldMk cId="3438746966" sldId="637"/>
            <ac:spMk id="6" creationId="{A54B446C-DB22-8F0F-918F-0346156F289F}"/>
          </ac:spMkLst>
        </pc:spChg>
      </pc:sldChg>
      <pc:sldChg chg="add">
        <pc:chgData name="Klaas Groen" userId="4c5b42e680dbc96c" providerId="LiveId" clId="{887B6EB5-9CC0-466C-B89A-E7F4957AC4C1}" dt="2022-05-27T09:17:33.422" v="1312"/>
        <pc:sldMkLst>
          <pc:docMk/>
          <pc:sldMk cId="2943796061" sldId="638"/>
        </pc:sldMkLst>
      </pc:sldChg>
      <pc:sldChg chg="modSp new mod modAnim">
        <pc:chgData name="Klaas Groen" userId="4c5b42e680dbc96c" providerId="LiveId" clId="{887B6EB5-9CC0-466C-B89A-E7F4957AC4C1}" dt="2022-05-27T09:34:12.469" v="1746" actId="113"/>
        <pc:sldMkLst>
          <pc:docMk/>
          <pc:sldMk cId="3383309070" sldId="639"/>
        </pc:sldMkLst>
        <pc:spChg chg="mod">
          <ac:chgData name="Klaas Groen" userId="4c5b42e680dbc96c" providerId="LiveId" clId="{887B6EB5-9CC0-466C-B89A-E7F4957AC4C1}" dt="2022-05-27T09:23:26.408" v="1444" actId="20577"/>
          <ac:spMkLst>
            <pc:docMk/>
            <pc:sldMk cId="3383309070" sldId="639"/>
            <ac:spMk id="2" creationId="{9E8F5DB1-A31F-C5F9-FBE7-55E6E14EF5F2}"/>
          </ac:spMkLst>
        </pc:spChg>
        <pc:spChg chg="mod">
          <ac:chgData name="Klaas Groen" userId="4c5b42e680dbc96c" providerId="LiveId" clId="{887B6EB5-9CC0-466C-B89A-E7F4957AC4C1}" dt="2022-05-27T09:34:12.469" v="1746" actId="113"/>
          <ac:spMkLst>
            <pc:docMk/>
            <pc:sldMk cId="3383309070" sldId="639"/>
            <ac:spMk id="3" creationId="{D8F3C363-E14F-0711-D034-E87DD231681A}"/>
          </ac:spMkLst>
        </pc:spChg>
      </pc:sldChg>
      <pc:sldChg chg="delSp modSp new mod modAnim">
        <pc:chgData name="Klaas Groen" userId="4c5b42e680dbc96c" providerId="LiveId" clId="{887B6EB5-9CC0-466C-B89A-E7F4957AC4C1}" dt="2022-05-27T09:26:16.324" v="1487" actId="20577"/>
        <pc:sldMkLst>
          <pc:docMk/>
          <pc:sldMk cId="3961308484" sldId="640"/>
        </pc:sldMkLst>
        <pc:spChg chg="del">
          <ac:chgData name="Klaas Groen" userId="4c5b42e680dbc96c" providerId="LiveId" clId="{887B6EB5-9CC0-466C-B89A-E7F4957AC4C1}" dt="2022-05-27T09:24:36.956" v="1446" actId="478"/>
          <ac:spMkLst>
            <pc:docMk/>
            <pc:sldMk cId="3961308484" sldId="640"/>
            <ac:spMk id="2" creationId="{2CBDB303-CF8F-890A-26EB-DE37A7623AE3}"/>
          </ac:spMkLst>
        </pc:spChg>
        <pc:spChg chg="mod">
          <ac:chgData name="Klaas Groen" userId="4c5b42e680dbc96c" providerId="LiveId" clId="{887B6EB5-9CC0-466C-B89A-E7F4957AC4C1}" dt="2022-05-27T09:26:16.324" v="1487" actId="20577"/>
          <ac:spMkLst>
            <pc:docMk/>
            <pc:sldMk cId="3961308484" sldId="640"/>
            <ac:spMk id="3" creationId="{A20EBBDC-5DC9-24C2-C3F0-2E2197C179BD}"/>
          </ac:spMkLst>
        </pc:spChg>
      </pc:sldChg>
      <pc:sldChg chg="modSp add mod modAnim">
        <pc:chgData name="Klaas Groen" userId="4c5b42e680dbc96c" providerId="LiveId" clId="{887B6EB5-9CC0-466C-B89A-E7F4957AC4C1}" dt="2022-05-27T09:28:35.844" v="1534" actId="5793"/>
        <pc:sldMkLst>
          <pc:docMk/>
          <pc:sldMk cId="1242591194" sldId="641"/>
        </pc:sldMkLst>
        <pc:spChg chg="mod">
          <ac:chgData name="Klaas Groen" userId="4c5b42e680dbc96c" providerId="LiveId" clId="{887B6EB5-9CC0-466C-B89A-E7F4957AC4C1}" dt="2022-05-27T09:28:35.844" v="1534" actId="5793"/>
          <ac:spMkLst>
            <pc:docMk/>
            <pc:sldMk cId="1242591194" sldId="641"/>
            <ac:spMk id="3" creationId="{A20EBBDC-5DC9-24C2-C3F0-2E2197C179BD}"/>
          </ac:spMkLst>
        </pc:spChg>
      </pc:sldChg>
      <pc:sldChg chg="addSp modSp new mod modAnim">
        <pc:chgData name="Klaas Groen" userId="4c5b42e680dbc96c" providerId="LiveId" clId="{887B6EB5-9CC0-466C-B89A-E7F4957AC4C1}" dt="2022-05-27T09:37:43.102" v="1752"/>
        <pc:sldMkLst>
          <pc:docMk/>
          <pc:sldMk cId="176764048" sldId="642"/>
        </pc:sldMkLst>
        <pc:spChg chg="mod">
          <ac:chgData name="Klaas Groen" userId="4c5b42e680dbc96c" providerId="LiveId" clId="{887B6EB5-9CC0-466C-B89A-E7F4957AC4C1}" dt="2022-05-27T09:30:42.568" v="1607" actId="1076"/>
          <ac:spMkLst>
            <pc:docMk/>
            <pc:sldMk cId="176764048" sldId="642"/>
            <ac:spMk id="2" creationId="{721B64A8-393D-10D3-428A-CD3B977B0CD6}"/>
          </ac:spMkLst>
        </pc:spChg>
        <pc:spChg chg="mod">
          <ac:chgData name="Klaas Groen" userId="4c5b42e680dbc96c" providerId="LiveId" clId="{887B6EB5-9CC0-466C-B89A-E7F4957AC4C1}" dt="2022-05-27T09:29:55.867" v="1599" actId="1076"/>
          <ac:spMkLst>
            <pc:docMk/>
            <pc:sldMk cId="176764048" sldId="642"/>
            <ac:spMk id="3" creationId="{89AD4A27-8CAF-28EB-C1D6-FBFABA5A04FE}"/>
          </ac:spMkLst>
        </pc:spChg>
        <pc:picChg chg="add mod">
          <ac:chgData name="Klaas Groen" userId="4c5b42e680dbc96c" providerId="LiveId" clId="{887B6EB5-9CC0-466C-B89A-E7F4957AC4C1}" dt="2022-05-27T09:30:17.270" v="1602" actId="207"/>
          <ac:picMkLst>
            <pc:docMk/>
            <pc:sldMk cId="176764048" sldId="642"/>
            <ac:picMk id="5" creationId="{159FFDBD-5A2A-6A13-0FF3-A26154EC1A28}"/>
          </ac:picMkLst>
        </pc:picChg>
        <pc:picChg chg="add mod">
          <ac:chgData name="Klaas Groen" userId="4c5b42e680dbc96c" providerId="LiveId" clId="{887B6EB5-9CC0-466C-B89A-E7F4957AC4C1}" dt="2022-05-27T09:30:36.264" v="1606" actId="1076"/>
          <ac:picMkLst>
            <pc:docMk/>
            <pc:sldMk cId="176764048" sldId="642"/>
            <ac:picMk id="7" creationId="{56F4AEBE-7B4F-7894-3AC8-93231B287C85}"/>
          </ac:picMkLst>
        </pc:picChg>
      </pc:sldChg>
      <pc:sldChg chg="delSp modSp new mod modAnim">
        <pc:chgData name="Klaas Groen" userId="4c5b42e680dbc96c" providerId="LiveId" clId="{887B6EB5-9CC0-466C-B89A-E7F4957AC4C1}" dt="2022-05-27T09:32:49.786" v="1738" actId="20577"/>
        <pc:sldMkLst>
          <pc:docMk/>
          <pc:sldMk cId="3373911605" sldId="643"/>
        </pc:sldMkLst>
        <pc:spChg chg="del">
          <ac:chgData name="Klaas Groen" userId="4c5b42e680dbc96c" providerId="LiveId" clId="{887B6EB5-9CC0-466C-B89A-E7F4957AC4C1}" dt="2022-05-27T09:32:17.725" v="1706" actId="478"/>
          <ac:spMkLst>
            <pc:docMk/>
            <pc:sldMk cId="3373911605" sldId="643"/>
            <ac:spMk id="2" creationId="{DEC7BD82-FCA9-2ADD-F753-250CCB701BF9}"/>
          </ac:spMkLst>
        </pc:spChg>
        <pc:spChg chg="mod">
          <ac:chgData name="Klaas Groen" userId="4c5b42e680dbc96c" providerId="LiveId" clId="{887B6EB5-9CC0-466C-B89A-E7F4957AC4C1}" dt="2022-05-27T09:32:49.786" v="1738" actId="20577"/>
          <ac:spMkLst>
            <pc:docMk/>
            <pc:sldMk cId="3373911605" sldId="643"/>
            <ac:spMk id="3" creationId="{DDA3BDD8-561D-A77F-4F0A-0A79CAAD9F97}"/>
          </ac:spMkLst>
        </pc:spChg>
      </pc:sldChg>
    </pc:docChg>
  </pc:docChgLst>
  <pc:docChgLst>
    <pc:chgData name="Klaas Groen" userId="4c5b42e680dbc96c" providerId="LiveId" clId="{2D52DFE2-0541-4796-BB1F-95F2D7583BE6}"/>
    <pc:docChg chg="undo custSel addSld delSld modSld sldOrd">
      <pc:chgData name="Klaas Groen" userId="4c5b42e680dbc96c" providerId="LiveId" clId="{2D52DFE2-0541-4796-BB1F-95F2D7583BE6}" dt="2022-01-04T16:56:16.995" v="630"/>
      <pc:docMkLst>
        <pc:docMk/>
      </pc:docMkLst>
      <pc:sldChg chg="modSp mod">
        <pc:chgData name="Klaas Groen" userId="4c5b42e680dbc96c" providerId="LiveId" clId="{2D52DFE2-0541-4796-BB1F-95F2D7583BE6}" dt="2022-01-04T16:47:07.843" v="102" actId="20577"/>
        <pc:sldMkLst>
          <pc:docMk/>
          <pc:sldMk cId="2525041912" sldId="257"/>
        </pc:sldMkLst>
        <pc:spChg chg="mod">
          <ac:chgData name="Klaas Groen" userId="4c5b42e680dbc96c" providerId="LiveId" clId="{2D52DFE2-0541-4796-BB1F-95F2D7583BE6}" dt="2022-01-04T16:47:07.843" v="102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2D52DFE2-0541-4796-BB1F-95F2D7583BE6}" dt="2022-01-04T16:46:36.719" v="6" actId="1076"/>
          <ac:spMkLst>
            <pc:docMk/>
            <pc:sldMk cId="2525041912" sldId="257"/>
            <ac:spMk id="4" creationId="{8F4CE9B1-57C9-47DB-B120-5B38B1F22B76}"/>
          </ac:spMkLst>
        </pc:spChg>
      </pc:sldChg>
      <pc:sldChg chg="modSp ord modAnim">
        <pc:chgData name="Klaas Groen" userId="4c5b42e680dbc96c" providerId="LiveId" clId="{2D52DFE2-0541-4796-BB1F-95F2D7583BE6}" dt="2022-01-04T16:54:30.370" v="539" actId="20577"/>
        <pc:sldMkLst>
          <pc:docMk/>
          <pc:sldMk cId="1207476577" sldId="263"/>
        </pc:sldMkLst>
        <pc:spChg chg="mod">
          <ac:chgData name="Klaas Groen" userId="4c5b42e680dbc96c" providerId="LiveId" clId="{2D52DFE2-0541-4796-BB1F-95F2D7583BE6}" dt="2022-01-04T16:54:30.370" v="539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2D52DFE2-0541-4796-BB1F-95F2D7583BE6}" dt="2022-01-04T16:49:24.561" v="260" actId="20577"/>
        <pc:sldMkLst>
          <pc:docMk/>
          <pc:sldMk cId="4135171889" sldId="466"/>
        </pc:sldMkLst>
        <pc:graphicFrameChg chg="modGraphic">
          <ac:chgData name="Klaas Groen" userId="4c5b42e680dbc96c" providerId="LiveId" clId="{2D52DFE2-0541-4796-BB1F-95F2D7583BE6}" dt="2022-01-04T16:49:24.561" v="260" actId="20577"/>
          <ac:graphicFrameMkLst>
            <pc:docMk/>
            <pc:sldMk cId="4135171889" sldId="466"/>
            <ac:graphicFrameMk id="9" creationId="{7BCCF18C-2480-4579-8388-876F44CC15E6}"/>
          </ac:graphicFrameMkLst>
        </pc:graphicFrameChg>
      </pc:sldChg>
      <pc:sldChg chg="addSp delSp modSp del mod">
        <pc:chgData name="Klaas Groen" userId="4c5b42e680dbc96c" providerId="LiveId" clId="{2D52DFE2-0541-4796-BB1F-95F2D7583BE6}" dt="2022-01-04T16:50:35.110" v="277" actId="47"/>
        <pc:sldMkLst>
          <pc:docMk/>
          <pc:sldMk cId="1877525087" sldId="467"/>
        </pc:sldMkLst>
        <pc:spChg chg="del">
          <ac:chgData name="Klaas Groen" userId="4c5b42e680dbc96c" providerId="LiveId" clId="{2D52DFE2-0541-4796-BB1F-95F2D7583BE6}" dt="2022-01-04T16:49:52.491" v="264" actId="21"/>
          <ac:spMkLst>
            <pc:docMk/>
            <pc:sldMk cId="1877525087" sldId="467"/>
            <ac:spMk id="2" creationId="{DD83B7FF-EF48-4258-9BD8-A8362392DBFB}"/>
          </ac:spMkLst>
        </pc:spChg>
        <pc:spChg chg="add mod">
          <ac:chgData name="Klaas Groen" userId="4c5b42e680dbc96c" providerId="LiveId" clId="{2D52DFE2-0541-4796-BB1F-95F2D7583BE6}" dt="2022-01-04T16:49:52.491" v="264" actId="21"/>
          <ac:spMkLst>
            <pc:docMk/>
            <pc:sldMk cId="1877525087" sldId="467"/>
            <ac:spMk id="6" creationId="{CD8A9058-C155-4A6D-BA14-863C96CD0636}"/>
          </ac:spMkLst>
        </pc:spChg>
      </pc:sldChg>
      <pc:sldChg chg="modSp mod">
        <pc:chgData name="Klaas Groen" userId="4c5b42e680dbc96c" providerId="LiveId" clId="{2D52DFE2-0541-4796-BB1F-95F2D7583BE6}" dt="2022-01-04T16:47:17.048" v="104"/>
        <pc:sldMkLst>
          <pc:docMk/>
          <pc:sldMk cId="573871622" sldId="474"/>
        </pc:sldMkLst>
        <pc:spChg chg="mod">
          <ac:chgData name="Klaas Groen" userId="4c5b42e680dbc96c" providerId="LiveId" clId="{2D52DFE2-0541-4796-BB1F-95F2D7583BE6}" dt="2022-01-04T16:47:17.048" v="104"/>
          <ac:spMkLst>
            <pc:docMk/>
            <pc:sldMk cId="573871622" sldId="474"/>
            <ac:spMk id="3" creationId="{5D908725-DBB0-4D22-B18F-4F6DF66B2B4D}"/>
          </ac:spMkLst>
        </pc:spChg>
      </pc:sldChg>
      <pc:sldChg chg="modSp add mod ord">
        <pc:chgData name="Klaas Groen" userId="4c5b42e680dbc96c" providerId="LiveId" clId="{2D52DFE2-0541-4796-BB1F-95F2D7583BE6}" dt="2022-01-04T16:47:33.509" v="109" actId="400"/>
        <pc:sldMkLst>
          <pc:docMk/>
          <pc:sldMk cId="1184728272" sldId="479"/>
        </pc:sldMkLst>
        <pc:spChg chg="mod">
          <ac:chgData name="Klaas Groen" userId="4c5b42e680dbc96c" providerId="LiveId" clId="{2D52DFE2-0541-4796-BB1F-95F2D7583BE6}" dt="2022-01-04T16:47:33.509" v="109" actId="400"/>
          <ac:spMkLst>
            <pc:docMk/>
            <pc:sldMk cId="1184728272" sldId="479"/>
            <ac:spMk id="3" creationId="{5D908725-DBB0-4D22-B18F-4F6DF66B2B4D}"/>
          </ac:spMkLst>
        </pc:spChg>
      </pc:sldChg>
      <pc:sldChg chg="modSp add mod ord">
        <pc:chgData name="Klaas Groen" userId="4c5b42e680dbc96c" providerId="LiveId" clId="{2D52DFE2-0541-4796-BB1F-95F2D7583BE6}" dt="2022-01-04T16:49:15.184" v="259" actId="20577"/>
        <pc:sldMkLst>
          <pc:docMk/>
          <pc:sldMk cId="1994796683" sldId="480"/>
        </pc:sldMkLst>
        <pc:graphicFrameChg chg="modGraphic">
          <ac:chgData name="Klaas Groen" userId="4c5b42e680dbc96c" providerId="LiveId" clId="{2D52DFE2-0541-4796-BB1F-95F2D7583BE6}" dt="2022-01-04T16:49:15.184" v="259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addSp delSp modSp add mod ord">
        <pc:chgData name="Klaas Groen" userId="4c5b42e680dbc96c" providerId="LiveId" clId="{2D52DFE2-0541-4796-BB1F-95F2D7583BE6}" dt="2022-01-04T16:50:32.278" v="276" actId="115"/>
        <pc:sldMkLst>
          <pc:docMk/>
          <pc:sldMk cId="4040900629" sldId="481"/>
        </pc:sldMkLst>
        <pc:spChg chg="del">
          <ac:chgData name="Klaas Groen" userId="4c5b42e680dbc96c" providerId="LiveId" clId="{2D52DFE2-0541-4796-BB1F-95F2D7583BE6}" dt="2022-01-04T16:49:59.139" v="267" actId="478"/>
          <ac:spMkLst>
            <pc:docMk/>
            <pc:sldMk cId="4040900629" sldId="481"/>
            <ac:spMk id="2" creationId="{DD83B7FF-EF48-4258-9BD8-A8362392DBFB}"/>
          </ac:spMkLst>
        </pc:spChg>
        <pc:spChg chg="add mod">
          <ac:chgData name="Klaas Groen" userId="4c5b42e680dbc96c" providerId="LiveId" clId="{2D52DFE2-0541-4796-BB1F-95F2D7583BE6}" dt="2022-01-04T16:50:32.278" v="276" actId="115"/>
          <ac:spMkLst>
            <pc:docMk/>
            <pc:sldMk cId="4040900629" sldId="481"/>
            <ac:spMk id="5" creationId="{BE9A62F8-8ECF-42E9-8B56-D5061AE340CA}"/>
          </ac:spMkLst>
        </pc:spChg>
        <pc:spChg chg="add del mod">
          <ac:chgData name="Klaas Groen" userId="4c5b42e680dbc96c" providerId="LiveId" clId="{2D52DFE2-0541-4796-BB1F-95F2D7583BE6}" dt="2022-01-04T16:50:01.222" v="268" actId="478"/>
          <ac:spMkLst>
            <pc:docMk/>
            <pc:sldMk cId="4040900629" sldId="481"/>
            <ac:spMk id="7" creationId="{275437CD-27C0-47DB-B38C-171EB1014F96}"/>
          </ac:spMkLst>
        </pc:spChg>
      </pc:sldChg>
      <pc:sldChg chg="addSp delSp modSp new mod modAnim">
        <pc:chgData name="Klaas Groen" userId="4c5b42e680dbc96c" providerId="LiveId" clId="{2D52DFE2-0541-4796-BB1F-95F2D7583BE6}" dt="2022-01-04T16:56:16.995" v="630"/>
        <pc:sldMkLst>
          <pc:docMk/>
          <pc:sldMk cId="1334757312" sldId="482"/>
        </pc:sldMkLst>
        <pc:spChg chg="del mod">
          <ac:chgData name="Klaas Groen" userId="4c5b42e680dbc96c" providerId="LiveId" clId="{2D52DFE2-0541-4796-BB1F-95F2D7583BE6}" dt="2022-01-04T16:54:46.743" v="542" actId="478"/>
          <ac:spMkLst>
            <pc:docMk/>
            <pc:sldMk cId="1334757312" sldId="482"/>
            <ac:spMk id="2" creationId="{F1BAE53E-4943-410E-9F88-A624BF0C338E}"/>
          </ac:spMkLst>
        </pc:spChg>
        <pc:spChg chg="del">
          <ac:chgData name="Klaas Groen" userId="4c5b42e680dbc96c" providerId="LiveId" clId="{2D52DFE2-0541-4796-BB1F-95F2D7583BE6}" dt="2022-01-04T16:54:38.484" v="540" actId="478"/>
          <ac:spMkLst>
            <pc:docMk/>
            <pc:sldMk cId="1334757312" sldId="482"/>
            <ac:spMk id="3" creationId="{A4D1A38E-9BC5-4C5F-8974-E0B8D2CEBC70}"/>
          </ac:spMkLst>
        </pc:spChg>
        <pc:spChg chg="add mod">
          <ac:chgData name="Klaas Groen" userId="4c5b42e680dbc96c" providerId="LiveId" clId="{2D52DFE2-0541-4796-BB1F-95F2D7583BE6}" dt="2022-01-04T16:55:30.838" v="602" actId="20577"/>
          <ac:spMkLst>
            <pc:docMk/>
            <pc:sldMk cId="1334757312" sldId="482"/>
            <ac:spMk id="4" creationId="{CE50B265-7866-466E-BFFF-6ADF59E5A292}"/>
          </ac:spMkLst>
        </pc:spChg>
        <pc:spChg chg="add mod">
          <ac:chgData name="Klaas Groen" userId="4c5b42e680dbc96c" providerId="LiveId" clId="{2D52DFE2-0541-4796-BB1F-95F2D7583BE6}" dt="2022-01-04T16:56:12.534" v="629" actId="20577"/>
          <ac:spMkLst>
            <pc:docMk/>
            <pc:sldMk cId="1334757312" sldId="482"/>
            <ac:spMk id="5" creationId="{9AAC5BBE-D52A-4E1C-98C7-17A674E21040}"/>
          </ac:spMkLst>
        </pc:spChg>
      </pc:sldChg>
      <pc:sldChg chg="add del modAnim">
        <pc:chgData name="Klaas Groen" userId="4c5b42e680dbc96c" providerId="LiveId" clId="{2D52DFE2-0541-4796-BB1F-95F2D7583BE6}" dt="2022-01-04T16:50:58.757" v="281" actId="47"/>
        <pc:sldMkLst>
          <pc:docMk/>
          <pc:sldMk cId="2112749210" sldId="483"/>
        </pc:sldMkLst>
      </pc:sldChg>
    </pc:docChg>
  </pc:docChgLst>
  <pc:docChgLst>
    <pc:chgData name="Klaas Groen" userId="4c5b42e680dbc96c" providerId="LiveId" clId="{4A81F0F5-CF45-456C-AAD0-CE2E17205FBF}"/>
    <pc:docChg chg="custSel addSld modSld">
      <pc:chgData name="Klaas Groen" userId="4c5b42e680dbc96c" providerId="LiveId" clId="{4A81F0F5-CF45-456C-AAD0-CE2E17205FBF}" dt="2022-09-15T11:54:09.410" v="401"/>
      <pc:docMkLst>
        <pc:docMk/>
      </pc:docMkLst>
      <pc:sldChg chg="addSp modSp mod">
        <pc:chgData name="Klaas Groen" userId="4c5b42e680dbc96c" providerId="LiveId" clId="{4A81F0F5-CF45-456C-AAD0-CE2E17205FBF}" dt="2022-09-14T16:33:27.860" v="375" actId="1076"/>
        <pc:sldMkLst>
          <pc:docMk/>
          <pc:sldMk cId="1807191836" sldId="256"/>
        </pc:sldMkLst>
        <pc:spChg chg="add mod">
          <ac:chgData name="Klaas Groen" userId="4c5b42e680dbc96c" providerId="LiveId" clId="{4A81F0F5-CF45-456C-AAD0-CE2E17205FBF}" dt="2022-09-14T16:33:27.860" v="375" actId="1076"/>
          <ac:spMkLst>
            <pc:docMk/>
            <pc:sldMk cId="1807191836" sldId="256"/>
            <ac:spMk id="2" creationId="{5B248EF1-DFF8-DDE0-31BD-F39131FCEAFE}"/>
          </ac:spMkLst>
        </pc:spChg>
        <pc:spChg chg="mod">
          <ac:chgData name="Klaas Groen" userId="4c5b42e680dbc96c" providerId="LiveId" clId="{4A81F0F5-CF45-456C-AAD0-CE2E17205FBF}" dt="2022-09-14T11:00:59.884" v="280" actId="20577"/>
          <ac:spMkLst>
            <pc:docMk/>
            <pc:sldMk cId="1807191836" sldId="256"/>
            <ac:spMk id="3" creationId="{CC132C33-D22E-407C-BB53-5CE379C917C3}"/>
          </ac:spMkLst>
        </pc:spChg>
      </pc:sldChg>
      <pc:sldChg chg="modSp mod">
        <pc:chgData name="Klaas Groen" userId="4c5b42e680dbc96c" providerId="LiveId" clId="{4A81F0F5-CF45-456C-AAD0-CE2E17205FBF}" dt="2022-09-14T10:54:47.172" v="99" actId="1076"/>
        <pc:sldMkLst>
          <pc:docMk/>
          <pc:sldMk cId="2134446895" sldId="648"/>
        </pc:sldMkLst>
        <pc:spChg chg="mod">
          <ac:chgData name="Klaas Groen" userId="4c5b42e680dbc96c" providerId="LiveId" clId="{4A81F0F5-CF45-456C-AAD0-CE2E17205FBF}" dt="2022-09-14T10:54:47.172" v="99" actId="1076"/>
          <ac:spMkLst>
            <pc:docMk/>
            <pc:sldMk cId="2134446895" sldId="648"/>
            <ac:spMk id="4" creationId="{10F5D61A-EC0B-8CAA-46EE-F200468ECAAA}"/>
          </ac:spMkLst>
        </pc:spChg>
      </pc:sldChg>
      <pc:sldChg chg="addSp delSp modSp mod delAnim modAnim">
        <pc:chgData name="Klaas Groen" userId="4c5b42e680dbc96c" providerId="LiveId" clId="{4A81F0F5-CF45-456C-AAD0-CE2E17205FBF}" dt="2022-09-14T10:58:35.911" v="120"/>
        <pc:sldMkLst>
          <pc:docMk/>
          <pc:sldMk cId="2535954100" sldId="649"/>
        </pc:sldMkLst>
        <pc:grpChg chg="add mod">
          <ac:chgData name="Klaas Groen" userId="4c5b42e680dbc96c" providerId="LiveId" clId="{4A81F0F5-CF45-456C-AAD0-CE2E17205FBF}" dt="2022-09-14T10:58:29.091" v="119" actId="164"/>
          <ac:grpSpMkLst>
            <pc:docMk/>
            <pc:sldMk cId="2535954100" sldId="649"/>
            <ac:grpSpMk id="12" creationId="{DAA20B04-F665-583B-0F79-91A23EBB28B0}"/>
          </ac:grpSpMkLst>
        </pc:grpChg>
        <pc:picChg chg="add mod modCrop">
          <ac:chgData name="Klaas Groen" userId="4c5b42e680dbc96c" providerId="LiveId" clId="{4A81F0F5-CF45-456C-AAD0-CE2E17205FBF}" dt="2022-09-14T10:57:27.321" v="107" actId="732"/>
          <ac:picMkLst>
            <pc:docMk/>
            <pc:sldMk cId="2535954100" sldId="649"/>
            <ac:picMk id="3" creationId="{E6C1DBA8-BE71-ACCD-D511-0EA665613D3A}"/>
          </ac:picMkLst>
        </pc:picChg>
        <pc:picChg chg="del">
          <ac:chgData name="Klaas Groen" userId="4c5b42e680dbc96c" providerId="LiveId" clId="{4A81F0F5-CF45-456C-AAD0-CE2E17205FBF}" dt="2022-09-14T10:54:57.650" v="101" actId="478"/>
          <ac:picMkLst>
            <pc:docMk/>
            <pc:sldMk cId="2535954100" sldId="649"/>
            <ac:picMk id="4" creationId="{E65D7B40-3E30-95FF-7C2E-1070CEDE54E6}"/>
          </ac:picMkLst>
        </pc:picChg>
        <pc:picChg chg="add mod">
          <ac:chgData name="Klaas Groen" userId="4c5b42e680dbc96c" providerId="LiveId" clId="{4A81F0F5-CF45-456C-AAD0-CE2E17205FBF}" dt="2022-09-14T10:58:29.091" v="119" actId="164"/>
          <ac:picMkLst>
            <pc:docMk/>
            <pc:sldMk cId="2535954100" sldId="649"/>
            <ac:picMk id="6" creationId="{BB061A18-A963-B988-3D47-0C38C4760AFF}"/>
          </ac:picMkLst>
        </pc:picChg>
        <pc:picChg chg="del">
          <ac:chgData name="Klaas Groen" userId="4c5b42e680dbc96c" providerId="LiveId" clId="{4A81F0F5-CF45-456C-AAD0-CE2E17205FBF}" dt="2022-09-14T10:54:55.647" v="100" actId="478"/>
          <ac:picMkLst>
            <pc:docMk/>
            <pc:sldMk cId="2535954100" sldId="649"/>
            <ac:picMk id="7" creationId="{8768DFDC-383B-3F6F-0B17-7DB0EE4F30F6}"/>
          </ac:picMkLst>
        </pc:picChg>
        <pc:cxnChg chg="add mod">
          <ac:chgData name="Klaas Groen" userId="4c5b42e680dbc96c" providerId="LiveId" clId="{4A81F0F5-CF45-456C-AAD0-CE2E17205FBF}" dt="2022-09-14T10:58:29.091" v="119" actId="164"/>
          <ac:cxnSpMkLst>
            <pc:docMk/>
            <pc:sldMk cId="2535954100" sldId="649"/>
            <ac:cxnSpMk id="9" creationId="{D6526907-9407-D2EA-009B-4415C1141ADA}"/>
          </ac:cxnSpMkLst>
        </pc:cxnChg>
      </pc:sldChg>
      <pc:sldChg chg="modSp mod">
        <pc:chgData name="Klaas Groen" userId="4c5b42e680dbc96c" providerId="LiveId" clId="{4A81F0F5-CF45-456C-AAD0-CE2E17205FBF}" dt="2022-09-14T10:58:57.355" v="149" actId="20577"/>
        <pc:sldMkLst>
          <pc:docMk/>
          <pc:sldMk cId="1754299302" sldId="679"/>
        </pc:sldMkLst>
        <pc:spChg chg="mod">
          <ac:chgData name="Klaas Groen" userId="4c5b42e680dbc96c" providerId="LiveId" clId="{4A81F0F5-CF45-456C-AAD0-CE2E17205FBF}" dt="2022-09-14T10:58:57.355" v="149" actId="20577"/>
          <ac:spMkLst>
            <pc:docMk/>
            <pc:sldMk cId="1754299302" sldId="679"/>
            <ac:spMk id="3" creationId="{5D908725-DBB0-4D22-B18F-4F6DF66B2B4D}"/>
          </ac:spMkLst>
        </pc:spChg>
      </pc:sldChg>
      <pc:sldChg chg="modSp mod">
        <pc:chgData name="Klaas Groen" userId="4c5b42e680dbc96c" providerId="LiveId" clId="{4A81F0F5-CF45-456C-AAD0-CE2E17205FBF}" dt="2022-09-14T10:59:31.732" v="233" actId="20577"/>
        <pc:sldMkLst>
          <pc:docMk/>
          <pc:sldMk cId="1345387680" sldId="680"/>
        </pc:sldMkLst>
        <pc:spChg chg="mod">
          <ac:chgData name="Klaas Groen" userId="4c5b42e680dbc96c" providerId="LiveId" clId="{4A81F0F5-CF45-456C-AAD0-CE2E17205FBF}" dt="2022-09-14T10:59:31.732" v="233" actId="20577"/>
          <ac:spMkLst>
            <pc:docMk/>
            <pc:sldMk cId="1345387680" sldId="680"/>
            <ac:spMk id="4" creationId="{C39830CD-6F08-0019-2ECF-DC55D82603C5}"/>
          </ac:spMkLst>
        </pc:spChg>
      </pc:sldChg>
      <pc:sldChg chg="addSp modSp mod modAnim">
        <pc:chgData name="Klaas Groen" userId="4c5b42e680dbc96c" providerId="LiveId" clId="{4A81F0F5-CF45-456C-AAD0-CE2E17205FBF}" dt="2022-09-15T11:54:09.410" v="401"/>
        <pc:sldMkLst>
          <pc:docMk/>
          <pc:sldMk cId="1798759878" sldId="687"/>
        </pc:sldMkLst>
        <pc:spChg chg="add mod">
          <ac:chgData name="Klaas Groen" userId="4c5b42e680dbc96c" providerId="LiveId" clId="{4A81F0F5-CF45-456C-AAD0-CE2E17205FBF}" dt="2022-09-15T11:54:07.563" v="400" actId="1076"/>
          <ac:spMkLst>
            <pc:docMk/>
            <pc:sldMk cId="1798759878" sldId="687"/>
            <ac:spMk id="2" creationId="{6CB80EEB-CBD9-B269-9BD5-90C2CF97CB70}"/>
          </ac:spMkLst>
        </pc:spChg>
        <pc:spChg chg="mod">
          <ac:chgData name="Klaas Groen" userId="4c5b42e680dbc96c" providerId="LiveId" clId="{4A81F0F5-CF45-456C-AAD0-CE2E17205FBF}" dt="2022-09-15T11:53:38.435" v="378" actId="113"/>
          <ac:spMkLst>
            <pc:docMk/>
            <pc:sldMk cId="1798759878" sldId="687"/>
            <ac:spMk id="7" creationId="{2CC9628F-4FC8-FBA0-34C7-6FCD89B654CD}"/>
          </ac:spMkLst>
        </pc:spChg>
        <pc:spChg chg="mod">
          <ac:chgData name="Klaas Groen" userId="4c5b42e680dbc96c" providerId="LiveId" clId="{4A81F0F5-CF45-456C-AAD0-CE2E17205FBF}" dt="2022-09-15T11:53:45.007" v="380" actId="113"/>
          <ac:spMkLst>
            <pc:docMk/>
            <pc:sldMk cId="1798759878" sldId="687"/>
            <ac:spMk id="8" creationId="{BE638399-D45B-C7F2-653D-9917C5B67BCC}"/>
          </ac:spMkLst>
        </pc:spChg>
      </pc:sldChg>
      <pc:sldChg chg="addSp delSp modSp new mod">
        <pc:chgData name="Klaas Groen" userId="4c5b42e680dbc96c" providerId="LiveId" clId="{4A81F0F5-CF45-456C-AAD0-CE2E17205FBF}" dt="2022-09-14T11:02:45.760" v="346" actId="20577"/>
        <pc:sldMkLst>
          <pc:docMk/>
          <pc:sldMk cId="348722303" sldId="689"/>
        </pc:sldMkLst>
        <pc:spChg chg="mod">
          <ac:chgData name="Klaas Groen" userId="4c5b42e680dbc96c" providerId="LiveId" clId="{4A81F0F5-CF45-456C-AAD0-CE2E17205FBF}" dt="2022-09-14T10:59:57.023" v="261" actId="122"/>
          <ac:spMkLst>
            <pc:docMk/>
            <pc:sldMk cId="348722303" sldId="689"/>
            <ac:spMk id="2" creationId="{B09A19AA-4AB9-1E94-929D-2BA6793311A4}"/>
          </ac:spMkLst>
        </pc:spChg>
        <pc:spChg chg="del mod">
          <ac:chgData name="Klaas Groen" userId="4c5b42e680dbc96c" providerId="LiveId" clId="{4A81F0F5-CF45-456C-AAD0-CE2E17205FBF}" dt="2022-09-14T11:01:29.879" v="282" actId="478"/>
          <ac:spMkLst>
            <pc:docMk/>
            <pc:sldMk cId="348722303" sldId="689"/>
            <ac:spMk id="3" creationId="{815AD7DD-9736-E90B-F239-5F40BB747E26}"/>
          </ac:spMkLst>
        </pc:spChg>
        <pc:spChg chg="add mod">
          <ac:chgData name="Klaas Groen" userId="4c5b42e680dbc96c" providerId="LiveId" clId="{4A81F0F5-CF45-456C-AAD0-CE2E17205FBF}" dt="2022-09-14T11:02:45.760" v="346" actId="20577"/>
          <ac:spMkLst>
            <pc:docMk/>
            <pc:sldMk cId="348722303" sldId="689"/>
            <ac:spMk id="4" creationId="{AE498BBB-5E43-275B-559C-EDAB4AC7550C}"/>
          </ac:spMkLst>
        </pc:spChg>
      </pc:sldChg>
    </pc:docChg>
  </pc:docChgLst>
  <pc:docChgLst>
    <pc:chgData name="Klaas Groen" userId="4c5b42e680dbc96c" providerId="LiveId" clId="{CC64DB2A-1A7D-4988-BF45-95AD813C540C}"/>
    <pc:docChg chg="custSel modSld">
      <pc:chgData name="Klaas Groen" userId="4c5b42e680dbc96c" providerId="LiveId" clId="{CC64DB2A-1A7D-4988-BF45-95AD813C540C}" dt="2022-09-09T11:50:14.697" v="31" actId="20577"/>
      <pc:docMkLst>
        <pc:docMk/>
      </pc:docMkLst>
      <pc:sldChg chg="addSp modSp mod modAnim">
        <pc:chgData name="Klaas Groen" userId="4c5b42e680dbc96c" providerId="LiveId" clId="{CC64DB2A-1A7D-4988-BF45-95AD813C540C}" dt="2022-09-09T11:40:29.915" v="17"/>
        <pc:sldMkLst>
          <pc:docMk/>
          <pc:sldMk cId="2535954100" sldId="649"/>
        </pc:sldMkLst>
        <pc:picChg chg="add mod">
          <ac:chgData name="Klaas Groen" userId="4c5b42e680dbc96c" providerId="LiveId" clId="{CC64DB2A-1A7D-4988-BF45-95AD813C540C}" dt="2022-09-09T11:39:50.493" v="13" actId="14100"/>
          <ac:picMkLst>
            <pc:docMk/>
            <pc:sldMk cId="2535954100" sldId="649"/>
            <ac:picMk id="3" creationId="{1D6C4D38-D519-4245-3588-2E00AA16E0CF}"/>
          </ac:picMkLst>
        </pc:picChg>
        <pc:picChg chg="mod">
          <ac:chgData name="Klaas Groen" userId="4c5b42e680dbc96c" providerId="LiveId" clId="{CC64DB2A-1A7D-4988-BF45-95AD813C540C}" dt="2022-09-09T11:39:21.696" v="6" actId="1076"/>
          <ac:picMkLst>
            <pc:docMk/>
            <pc:sldMk cId="2535954100" sldId="649"/>
            <ac:picMk id="9" creationId="{7F5AC4CA-2077-80E4-2337-650E14D9093F}"/>
          </ac:picMkLst>
        </pc:picChg>
      </pc:sldChg>
      <pc:sldChg chg="modSp mod">
        <pc:chgData name="Klaas Groen" userId="4c5b42e680dbc96c" providerId="LiveId" clId="{CC64DB2A-1A7D-4988-BF45-95AD813C540C}" dt="2022-09-09T11:41:05.254" v="28" actId="14100"/>
        <pc:sldMkLst>
          <pc:docMk/>
          <pc:sldMk cId="4111912296" sldId="674"/>
        </pc:sldMkLst>
        <pc:spChg chg="mod">
          <ac:chgData name="Klaas Groen" userId="4c5b42e680dbc96c" providerId="LiveId" clId="{CC64DB2A-1A7D-4988-BF45-95AD813C540C}" dt="2022-09-09T11:41:05.254" v="28" actId="14100"/>
          <ac:spMkLst>
            <pc:docMk/>
            <pc:sldMk cId="4111912296" sldId="674"/>
            <ac:spMk id="2" creationId="{752EC9EB-70AF-02FF-DE38-9BAFF59A267F}"/>
          </ac:spMkLst>
        </pc:spChg>
      </pc:sldChg>
      <pc:sldChg chg="addSp delSp modSp mod">
        <pc:chgData name="Klaas Groen" userId="4c5b42e680dbc96c" providerId="LiveId" clId="{CC64DB2A-1A7D-4988-BF45-95AD813C540C}" dt="2022-09-09T11:50:14.697" v="31" actId="20577"/>
        <pc:sldMkLst>
          <pc:docMk/>
          <pc:sldMk cId="800498792" sldId="677"/>
        </pc:sldMkLst>
        <pc:spChg chg="del">
          <ac:chgData name="Klaas Groen" userId="4c5b42e680dbc96c" providerId="LiveId" clId="{CC64DB2A-1A7D-4988-BF45-95AD813C540C}" dt="2022-09-09T11:50:11.498" v="29" actId="478"/>
          <ac:spMkLst>
            <pc:docMk/>
            <pc:sldMk cId="800498792" sldId="677"/>
            <ac:spMk id="3" creationId="{A45658F0-F9D9-6E0B-838B-72C165B8D840}"/>
          </ac:spMkLst>
        </pc:spChg>
        <pc:spChg chg="add mod">
          <ac:chgData name="Klaas Groen" userId="4c5b42e680dbc96c" providerId="LiveId" clId="{CC64DB2A-1A7D-4988-BF45-95AD813C540C}" dt="2022-09-09T11:50:14.697" v="31" actId="20577"/>
          <ac:spMkLst>
            <pc:docMk/>
            <pc:sldMk cId="800498792" sldId="677"/>
            <ac:spMk id="5" creationId="{EB571484-937F-722D-30A7-601CDA2CAE46}"/>
          </ac:spMkLst>
        </pc:spChg>
      </pc:sldChg>
    </pc:docChg>
  </pc:docChgLst>
  <pc:docChgLst>
    <pc:chgData name="Klaas Groen" userId="4c5b42e680dbc96c" providerId="LiveId" clId="{8AE011DE-10C9-49F3-9C7E-30307F488D64}"/>
    <pc:docChg chg="undo redo custSel addSld delSld modSld sldOrd">
      <pc:chgData name="Klaas Groen" userId="4c5b42e680dbc96c" providerId="LiveId" clId="{8AE011DE-10C9-49F3-9C7E-30307F488D64}" dt="2022-08-31T14:52:29.868" v="757" actId="20577"/>
      <pc:docMkLst>
        <pc:docMk/>
      </pc:docMkLst>
      <pc:sldChg chg="modSp mod">
        <pc:chgData name="Klaas Groen" userId="4c5b42e680dbc96c" providerId="LiveId" clId="{8AE011DE-10C9-49F3-9C7E-30307F488D64}" dt="2022-08-31T14:33:51.227" v="7" actId="20577"/>
        <pc:sldMkLst>
          <pc:docMk/>
          <pc:sldMk cId="1807191836" sldId="256"/>
        </pc:sldMkLst>
        <pc:spChg chg="mod">
          <ac:chgData name="Klaas Groen" userId="4c5b42e680dbc96c" providerId="LiveId" clId="{8AE011DE-10C9-49F3-9C7E-30307F488D64}" dt="2022-08-31T14:33:51.227" v="7" actId="20577"/>
          <ac:spMkLst>
            <pc:docMk/>
            <pc:sldMk cId="1807191836" sldId="256"/>
            <ac:spMk id="3" creationId="{CC132C33-D22E-407C-BB53-5CE379C917C3}"/>
          </ac:spMkLst>
        </pc:spChg>
      </pc:sldChg>
      <pc:sldChg chg="modSp modAnim">
        <pc:chgData name="Klaas Groen" userId="4c5b42e680dbc96c" providerId="LiveId" clId="{8AE011DE-10C9-49F3-9C7E-30307F488D64}" dt="2022-08-31T14:52:29.868" v="757" actId="20577"/>
        <pc:sldMkLst>
          <pc:docMk/>
          <pc:sldMk cId="1207476577" sldId="263"/>
        </pc:sldMkLst>
        <pc:spChg chg="mod">
          <ac:chgData name="Klaas Groen" userId="4c5b42e680dbc96c" providerId="LiveId" clId="{8AE011DE-10C9-49F3-9C7E-30307F488D64}" dt="2022-08-31T14:52:29.868" v="757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">
        <pc:chgData name="Klaas Groen" userId="4c5b42e680dbc96c" providerId="LiveId" clId="{8AE011DE-10C9-49F3-9C7E-30307F488D64}" dt="2022-08-31T14:34:46.362" v="8" actId="47"/>
        <pc:sldMkLst>
          <pc:docMk/>
          <pc:sldMk cId="1015438642" sldId="635"/>
        </pc:sldMkLst>
      </pc:sldChg>
      <pc:sldChg chg="modSp mod">
        <pc:chgData name="Klaas Groen" userId="4c5b42e680dbc96c" providerId="LiveId" clId="{8AE011DE-10C9-49F3-9C7E-30307F488D64}" dt="2022-08-31T14:34:58.224" v="13" actId="20577"/>
        <pc:sldMkLst>
          <pc:docMk/>
          <pc:sldMk cId="249546440" sldId="651"/>
        </pc:sldMkLst>
        <pc:spChg chg="mod">
          <ac:chgData name="Klaas Groen" userId="4c5b42e680dbc96c" providerId="LiveId" clId="{8AE011DE-10C9-49F3-9C7E-30307F488D64}" dt="2022-08-31T14:34:58.224" v="13" actId="20577"/>
          <ac:spMkLst>
            <pc:docMk/>
            <pc:sldMk cId="249546440" sldId="651"/>
            <ac:spMk id="3" creationId="{ED040A30-E5DB-603B-3DC6-57E93692A69F}"/>
          </ac:spMkLst>
        </pc:spChg>
      </pc:sldChg>
      <pc:sldChg chg="modSp mod">
        <pc:chgData name="Klaas Groen" userId="4c5b42e680dbc96c" providerId="LiveId" clId="{8AE011DE-10C9-49F3-9C7E-30307F488D64}" dt="2022-08-31T14:49:13.113" v="678" actId="1076"/>
        <pc:sldMkLst>
          <pc:docMk/>
          <pc:sldMk cId="3639554645" sldId="654"/>
        </pc:sldMkLst>
        <pc:spChg chg="mod">
          <ac:chgData name="Klaas Groen" userId="4c5b42e680dbc96c" providerId="LiveId" clId="{8AE011DE-10C9-49F3-9C7E-30307F488D64}" dt="2022-08-31T14:49:13.113" v="678" actId="1076"/>
          <ac:spMkLst>
            <pc:docMk/>
            <pc:sldMk cId="3639554645" sldId="654"/>
            <ac:spMk id="3" creationId="{351CDDCB-DD3F-5C39-F6A7-7482A88443B1}"/>
          </ac:spMkLst>
        </pc:spChg>
      </pc:sldChg>
      <pc:sldChg chg="addSp delSp modSp mod delAnim">
        <pc:chgData name="Klaas Groen" userId="4c5b42e680dbc96c" providerId="LiveId" clId="{8AE011DE-10C9-49F3-9C7E-30307F488D64}" dt="2022-08-31T14:36:38.680" v="24" actId="14100"/>
        <pc:sldMkLst>
          <pc:docMk/>
          <pc:sldMk cId="316112780" sldId="661"/>
        </pc:sldMkLst>
        <pc:graphicFrameChg chg="modGraphic">
          <ac:chgData name="Klaas Groen" userId="4c5b42e680dbc96c" providerId="LiveId" clId="{8AE011DE-10C9-49F3-9C7E-30307F488D64}" dt="2022-08-31T14:35:48.700" v="16" actId="20577"/>
          <ac:graphicFrameMkLst>
            <pc:docMk/>
            <pc:sldMk cId="316112780" sldId="661"/>
            <ac:graphicFrameMk id="9" creationId="{7BCCF18C-2480-4579-8388-876F44CC15E6}"/>
          </ac:graphicFrameMkLst>
        </pc:graphicFrameChg>
        <pc:picChg chg="del mod">
          <ac:chgData name="Klaas Groen" userId="4c5b42e680dbc96c" providerId="LiveId" clId="{8AE011DE-10C9-49F3-9C7E-30307F488D64}" dt="2022-08-31T14:36:24.149" v="17" actId="478"/>
          <ac:picMkLst>
            <pc:docMk/>
            <pc:sldMk cId="316112780" sldId="661"/>
            <ac:picMk id="2" creationId="{E6DD91E9-9033-6B35-6D2F-FC53CCB10E42}"/>
          </ac:picMkLst>
        </pc:picChg>
        <pc:picChg chg="add mod">
          <ac:chgData name="Klaas Groen" userId="4c5b42e680dbc96c" providerId="LiveId" clId="{8AE011DE-10C9-49F3-9C7E-30307F488D64}" dt="2022-08-31T14:36:38.680" v="24" actId="14100"/>
          <ac:picMkLst>
            <pc:docMk/>
            <pc:sldMk cId="316112780" sldId="661"/>
            <ac:picMk id="4" creationId="{80855E2D-B15C-BF94-19EF-F1EE108FBF3F}"/>
          </ac:picMkLst>
        </pc:picChg>
      </pc:sldChg>
      <pc:sldChg chg="modSp modAnim">
        <pc:chgData name="Klaas Groen" userId="4c5b42e680dbc96c" providerId="LiveId" clId="{8AE011DE-10C9-49F3-9C7E-30307F488D64}" dt="2022-08-31T14:50:48.853" v="703" actId="20577"/>
        <pc:sldMkLst>
          <pc:docMk/>
          <pc:sldMk cId="3846995432" sldId="662"/>
        </pc:sldMkLst>
        <pc:spChg chg="mod">
          <ac:chgData name="Klaas Groen" userId="4c5b42e680dbc96c" providerId="LiveId" clId="{8AE011DE-10C9-49F3-9C7E-30307F488D64}" dt="2022-08-31T14:50:48.853" v="703" actId="20577"/>
          <ac:spMkLst>
            <pc:docMk/>
            <pc:sldMk cId="3846995432" sldId="662"/>
            <ac:spMk id="3" creationId="{2B804559-757A-BC6D-F740-71C21BE8D053}"/>
          </ac:spMkLst>
        </pc:spChg>
      </pc:sldChg>
      <pc:sldChg chg="modSp mod">
        <pc:chgData name="Klaas Groen" userId="4c5b42e680dbc96c" providerId="LiveId" clId="{8AE011DE-10C9-49F3-9C7E-30307F488D64}" dt="2022-08-31T14:50:26.520" v="680" actId="20577"/>
        <pc:sldMkLst>
          <pc:docMk/>
          <pc:sldMk cId="1114914271" sldId="665"/>
        </pc:sldMkLst>
        <pc:graphicFrameChg chg="modGraphic">
          <ac:chgData name="Klaas Groen" userId="4c5b42e680dbc96c" providerId="LiveId" clId="{8AE011DE-10C9-49F3-9C7E-30307F488D64}" dt="2022-08-31T14:50:26.520" v="680" actId="20577"/>
          <ac:graphicFrameMkLst>
            <pc:docMk/>
            <pc:sldMk cId="1114914271" sldId="665"/>
            <ac:graphicFrameMk id="9" creationId="{7BCCF18C-2480-4579-8388-876F44CC15E6}"/>
          </ac:graphicFrameMkLst>
        </pc:graphicFrameChg>
      </pc:sldChg>
      <pc:sldChg chg="ord">
        <pc:chgData name="Klaas Groen" userId="4c5b42e680dbc96c" providerId="LiveId" clId="{8AE011DE-10C9-49F3-9C7E-30307F488D64}" dt="2022-08-31T14:41:31.986" v="211"/>
        <pc:sldMkLst>
          <pc:docMk/>
          <pc:sldMk cId="3898113737" sldId="667"/>
        </pc:sldMkLst>
      </pc:sldChg>
      <pc:sldChg chg="addSp delSp modSp new mod modAnim">
        <pc:chgData name="Klaas Groen" userId="4c5b42e680dbc96c" providerId="LiveId" clId="{8AE011DE-10C9-49F3-9C7E-30307F488D64}" dt="2022-08-31T14:39:43.442" v="151" actId="1076"/>
        <pc:sldMkLst>
          <pc:docMk/>
          <pc:sldMk cId="2871370485" sldId="669"/>
        </pc:sldMkLst>
        <pc:spChg chg="mod">
          <ac:chgData name="Klaas Groen" userId="4c5b42e680dbc96c" providerId="LiveId" clId="{8AE011DE-10C9-49F3-9C7E-30307F488D64}" dt="2022-08-31T14:37:47.233" v="67" actId="122"/>
          <ac:spMkLst>
            <pc:docMk/>
            <pc:sldMk cId="2871370485" sldId="669"/>
            <ac:spMk id="2" creationId="{F268513F-6694-BC60-D834-2BBBBDD5D2F6}"/>
          </ac:spMkLst>
        </pc:spChg>
        <pc:spChg chg="del">
          <ac:chgData name="Klaas Groen" userId="4c5b42e680dbc96c" providerId="LiveId" clId="{8AE011DE-10C9-49F3-9C7E-30307F488D64}" dt="2022-08-31T14:37:28.794" v="26" actId="478"/>
          <ac:spMkLst>
            <pc:docMk/>
            <pc:sldMk cId="2871370485" sldId="669"/>
            <ac:spMk id="3" creationId="{B9ABEBEA-2075-8471-1752-953C5D195170}"/>
          </ac:spMkLst>
        </pc:spChg>
        <pc:spChg chg="add">
          <ac:chgData name="Klaas Groen" userId="4c5b42e680dbc96c" providerId="LiveId" clId="{8AE011DE-10C9-49F3-9C7E-30307F488D64}" dt="2022-08-31T14:39:21.932" v="144" actId="11529"/>
          <ac:spMkLst>
            <pc:docMk/>
            <pc:sldMk cId="2871370485" sldId="669"/>
            <ac:spMk id="6" creationId="{420B4D24-4B48-4204-B2C2-2C5CE7933E4B}"/>
          </ac:spMkLst>
        </pc:spChg>
        <pc:spChg chg="add mod">
          <ac:chgData name="Klaas Groen" userId="4c5b42e680dbc96c" providerId="LiveId" clId="{8AE011DE-10C9-49F3-9C7E-30307F488D64}" dt="2022-08-31T14:39:35.208" v="147" actId="1076"/>
          <ac:spMkLst>
            <pc:docMk/>
            <pc:sldMk cId="2871370485" sldId="669"/>
            <ac:spMk id="7" creationId="{DC75F1F2-984D-C9E9-21B5-7EA397D5E89D}"/>
          </ac:spMkLst>
        </pc:spChg>
        <pc:spChg chg="add mod">
          <ac:chgData name="Klaas Groen" userId="4c5b42e680dbc96c" providerId="LiveId" clId="{8AE011DE-10C9-49F3-9C7E-30307F488D64}" dt="2022-08-31T14:39:38.350" v="149" actId="1076"/>
          <ac:spMkLst>
            <pc:docMk/>
            <pc:sldMk cId="2871370485" sldId="669"/>
            <ac:spMk id="8" creationId="{AD0C45F8-5CAE-9BF1-E6B7-0676E9D2DE2D}"/>
          </ac:spMkLst>
        </pc:spChg>
        <pc:spChg chg="add mod">
          <ac:chgData name="Klaas Groen" userId="4c5b42e680dbc96c" providerId="LiveId" clId="{8AE011DE-10C9-49F3-9C7E-30307F488D64}" dt="2022-08-31T14:39:43.442" v="151" actId="1076"/>
          <ac:spMkLst>
            <pc:docMk/>
            <pc:sldMk cId="2871370485" sldId="669"/>
            <ac:spMk id="9" creationId="{DF4492C9-172F-E102-F4AA-E69C183A7C61}"/>
          </ac:spMkLst>
        </pc:spChg>
        <pc:graphicFrameChg chg="add del">
          <ac:chgData name="Klaas Groen" userId="4c5b42e680dbc96c" providerId="LiveId" clId="{8AE011DE-10C9-49F3-9C7E-30307F488D64}" dt="2022-08-31T14:38:07.251" v="69" actId="3680"/>
          <ac:graphicFrameMkLst>
            <pc:docMk/>
            <pc:sldMk cId="2871370485" sldId="669"/>
            <ac:graphicFrameMk id="4" creationId="{21CA54BF-287F-B625-3960-BDDE11348715}"/>
          </ac:graphicFrameMkLst>
        </pc:graphicFrameChg>
        <pc:graphicFrameChg chg="add mod modGraphic">
          <ac:chgData name="Klaas Groen" userId="4c5b42e680dbc96c" providerId="LiveId" clId="{8AE011DE-10C9-49F3-9C7E-30307F488D64}" dt="2022-08-31T14:39:02.926" v="143" actId="1076"/>
          <ac:graphicFrameMkLst>
            <pc:docMk/>
            <pc:sldMk cId="2871370485" sldId="669"/>
            <ac:graphicFrameMk id="5" creationId="{6DE6A1E3-64C3-8812-FF76-046F4D1B15CB}"/>
          </ac:graphicFrameMkLst>
        </pc:graphicFrameChg>
      </pc:sldChg>
      <pc:sldChg chg="modSp add mod">
        <pc:chgData name="Klaas Groen" userId="4c5b42e680dbc96c" providerId="LiveId" clId="{8AE011DE-10C9-49F3-9C7E-30307F488D64}" dt="2022-08-31T14:40:43.383" v="209" actId="20577"/>
        <pc:sldMkLst>
          <pc:docMk/>
          <pc:sldMk cId="2999037762" sldId="670"/>
        </pc:sldMkLst>
        <pc:spChg chg="mod">
          <ac:chgData name="Klaas Groen" userId="4c5b42e680dbc96c" providerId="LiveId" clId="{8AE011DE-10C9-49F3-9C7E-30307F488D64}" dt="2022-08-31T14:40:43.383" v="209" actId="20577"/>
          <ac:spMkLst>
            <pc:docMk/>
            <pc:sldMk cId="2999037762" sldId="670"/>
            <ac:spMk id="2" creationId="{F268513F-6694-BC60-D834-2BBBBDD5D2F6}"/>
          </ac:spMkLst>
        </pc:spChg>
        <pc:graphicFrameChg chg="ord modGraphic">
          <ac:chgData name="Klaas Groen" userId="4c5b42e680dbc96c" providerId="LiveId" clId="{8AE011DE-10C9-49F3-9C7E-30307F488D64}" dt="2022-08-31T14:40:23.590" v="179" actId="167"/>
          <ac:graphicFrameMkLst>
            <pc:docMk/>
            <pc:sldMk cId="2999037762" sldId="670"/>
            <ac:graphicFrameMk id="5" creationId="{6DE6A1E3-64C3-8812-FF76-046F4D1B15CB}"/>
          </ac:graphicFrameMkLst>
        </pc:graphicFrameChg>
      </pc:sldChg>
      <pc:sldChg chg="addSp delSp modSp new mod modAnim">
        <pc:chgData name="Klaas Groen" userId="4c5b42e680dbc96c" providerId="LiveId" clId="{8AE011DE-10C9-49F3-9C7E-30307F488D64}" dt="2022-08-31T14:46:06.247" v="500"/>
        <pc:sldMkLst>
          <pc:docMk/>
          <pc:sldMk cId="366606573" sldId="671"/>
        </pc:sldMkLst>
        <pc:spChg chg="mod">
          <ac:chgData name="Klaas Groen" userId="4c5b42e680dbc96c" providerId="LiveId" clId="{8AE011DE-10C9-49F3-9C7E-30307F488D64}" dt="2022-08-31T14:43:56.366" v="362" actId="122"/>
          <ac:spMkLst>
            <pc:docMk/>
            <pc:sldMk cId="366606573" sldId="671"/>
            <ac:spMk id="2" creationId="{552A2A5E-8550-EF2A-0AC4-4B14EACCB804}"/>
          </ac:spMkLst>
        </pc:spChg>
        <pc:spChg chg="mod">
          <ac:chgData name="Klaas Groen" userId="4c5b42e680dbc96c" providerId="LiveId" clId="{8AE011DE-10C9-49F3-9C7E-30307F488D64}" dt="2022-08-31T14:46:00.994" v="499" actId="20577"/>
          <ac:spMkLst>
            <pc:docMk/>
            <pc:sldMk cId="366606573" sldId="671"/>
            <ac:spMk id="3" creationId="{9AF4BDE5-6E31-56D3-8C46-85BC636073A0}"/>
          </ac:spMkLst>
        </pc:spChg>
        <pc:spChg chg="add del mod">
          <ac:chgData name="Klaas Groen" userId="4c5b42e680dbc96c" providerId="LiveId" clId="{8AE011DE-10C9-49F3-9C7E-30307F488D64}" dt="2022-08-31T14:45:43.738" v="461" actId="478"/>
          <ac:spMkLst>
            <pc:docMk/>
            <pc:sldMk cId="366606573" sldId="671"/>
            <ac:spMk id="4" creationId="{DC7F5051-414C-ED3A-8E1E-C082257CEA3F}"/>
          </ac:spMkLst>
        </pc:spChg>
      </pc:sldChg>
    </pc:docChg>
  </pc:docChgLst>
  <pc:docChgLst>
    <pc:chgData name="Klaas Groen" userId="4c5b42e680dbc96c" providerId="LiveId" clId="{99FFCBAB-1A2C-4F40-AA28-0F8315639B84}"/>
    <pc:docChg chg="custSel addSld delSld modSld sldOrd">
      <pc:chgData name="Klaas Groen" userId="4c5b42e680dbc96c" providerId="LiveId" clId="{99FFCBAB-1A2C-4F40-AA28-0F8315639B84}" dt="2022-02-07T11:00:50.330" v="1361" actId="1076"/>
      <pc:docMkLst>
        <pc:docMk/>
      </pc:docMkLst>
      <pc:sldChg chg="addSp delSp modSp mod">
        <pc:chgData name="Klaas Groen" userId="4c5b42e680dbc96c" providerId="LiveId" clId="{99FFCBAB-1A2C-4F40-AA28-0F8315639B84}" dt="2022-02-07T08:53:04.804" v="116" actId="20577"/>
        <pc:sldMkLst>
          <pc:docMk/>
          <pc:sldMk cId="1807191836" sldId="256"/>
        </pc:sldMkLst>
        <pc:spChg chg="mod">
          <ac:chgData name="Klaas Groen" userId="4c5b42e680dbc96c" providerId="LiveId" clId="{99FFCBAB-1A2C-4F40-AA28-0F8315639B84}" dt="2022-02-07T08:48:57.511" v="57" actId="113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99FFCBAB-1A2C-4F40-AA28-0F8315639B84}" dt="2022-02-07T08:53:04.804" v="116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99FFCBAB-1A2C-4F40-AA28-0F8315639B84}" dt="2022-02-07T08:52:57.085" v="112" actId="20577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99FFCBAB-1A2C-4F40-AA28-0F8315639B84}" dt="2022-02-07T08:52:39.765" v="62" actId="14100"/>
          <ac:picMkLst>
            <pc:docMk/>
            <pc:sldMk cId="1807191836" sldId="256"/>
            <ac:picMk id="6" creationId="{D9B162C6-2DBE-4734-9E5E-E5C04C98F359}"/>
          </ac:picMkLst>
        </pc:picChg>
        <pc:picChg chg="del">
          <ac:chgData name="Klaas Groen" userId="4c5b42e680dbc96c" providerId="LiveId" clId="{99FFCBAB-1A2C-4F40-AA28-0F8315639B84}" dt="2022-02-07T08:52:29.981" v="58" actId="478"/>
          <ac:picMkLst>
            <pc:docMk/>
            <pc:sldMk cId="1807191836" sldId="256"/>
            <ac:picMk id="1026" creationId="{51E39CAA-4A6D-41D2-8635-00A754916511}"/>
          </ac:picMkLst>
        </pc:picChg>
      </pc:sldChg>
      <pc:sldChg chg="modSp mod">
        <pc:chgData name="Klaas Groen" userId="4c5b42e680dbc96c" providerId="LiveId" clId="{99FFCBAB-1A2C-4F40-AA28-0F8315639B84}" dt="2022-02-07T10:52:06.752" v="1218" actId="5793"/>
        <pc:sldMkLst>
          <pc:docMk/>
          <pc:sldMk cId="2525041912" sldId="257"/>
        </pc:sldMkLst>
        <pc:spChg chg="mod">
          <ac:chgData name="Klaas Groen" userId="4c5b42e680dbc96c" providerId="LiveId" clId="{99FFCBAB-1A2C-4F40-AA28-0F8315639B84}" dt="2022-02-07T10:52:06.752" v="1218" actId="5793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99FFCBAB-1A2C-4F40-AA28-0F8315639B84}" dt="2022-02-07T08:54:14.233" v="257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">
        <pc:chgData name="Klaas Groen" userId="4c5b42e680dbc96c" providerId="LiveId" clId="{99FFCBAB-1A2C-4F40-AA28-0F8315639B84}" dt="2022-02-07T10:43:31.103" v="1134" actId="20577"/>
        <pc:sldMkLst>
          <pc:docMk/>
          <pc:sldMk cId="1207476577" sldId="263"/>
        </pc:sldMkLst>
        <pc:spChg chg="mod">
          <ac:chgData name="Klaas Groen" userId="4c5b42e680dbc96c" providerId="LiveId" clId="{99FFCBAB-1A2C-4F40-AA28-0F8315639B84}" dt="2022-02-07T10:43:31.103" v="1134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99FFCBAB-1A2C-4F40-AA28-0F8315639B84}" dt="2022-02-07T10:41:51.774" v="1113" actId="20577"/>
        <pc:sldMkLst>
          <pc:docMk/>
          <pc:sldMk cId="1994796683" sldId="480"/>
        </pc:sldMkLst>
        <pc:graphicFrameChg chg="modGraphic">
          <ac:chgData name="Klaas Groen" userId="4c5b42e680dbc96c" providerId="LiveId" clId="{99FFCBAB-1A2C-4F40-AA28-0F8315639B84}" dt="2022-02-07T10:41:51.774" v="1113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99FFCBAB-1A2C-4F40-AA28-0F8315639B84}" dt="2022-02-07T10:17:14.425" v="442" actId="47"/>
        <pc:sldMkLst>
          <pc:docMk/>
          <pc:sldMk cId="2506011563" sldId="494"/>
        </pc:sldMkLst>
      </pc:sldChg>
      <pc:sldChg chg="del">
        <pc:chgData name="Klaas Groen" userId="4c5b42e680dbc96c" providerId="LiveId" clId="{99FFCBAB-1A2C-4F40-AA28-0F8315639B84}" dt="2022-02-07T08:54:31.603" v="258" actId="47"/>
        <pc:sldMkLst>
          <pc:docMk/>
          <pc:sldMk cId="3035870046" sldId="527"/>
        </pc:sldMkLst>
      </pc:sldChg>
      <pc:sldChg chg="del">
        <pc:chgData name="Klaas Groen" userId="4c5b42e680dbc96c" providerId="LiveId" clId="{99FFCBAB-1A2C-4F40-AA28-0F8315639B84}" dt="2022-02-07T08:54:32.825" v="259" actId="47"/>
        <pc:sldMkLst>
          <pc:docMk/>
          <pc:sldMk cId="2564510791" sldId="547"/>
        </pc:sldMkLst>
      </pc:sldChg>
      <pc:sldChg chg="addSp modSp mod modAnim">
        <pc:chgData name="Klaas Groen" userId="4c5b42e680dbc96c" providerId="LiveId" clId="{99FFCBAB-1A2C-4F40-AA28-0F8315639B84}" dt="2022-02-07T10:54:51.307" v="1249" actId="1076"/>
        <pc:sldMkLst>
          <pc:docMk/>
          <pc:sldMk cId="499416809" sldId="548"/>
        </pc:sldMkLst>
        <pc:spChg chg="add mod">
          <ac:chgData name="Klaas Groen" userId="4c5b42e680dbc96c" providerId="LiveId" clId="{99FFCBAB-1A2C-4F40-AA28-0F8315639B84}" dt="2022-02-07T10:54:51.307" v="1249" actId="1076"/>
          <ac:spMkLst>
            <pc:docMk/>
            <pc:sldMk cId="499416809" sldId="548"/>
            <ac:spMk id="2" creationId="{D640EAED-F0E5-4E5A-8F90-151AC1A86452}"/>
          </ac:spMkLst>
        </pc:spChg>
        <pc:spChg chg="mod">
          <ac:chgData name="Klaas Groen" userId="4c5b42e680dbc96c" providerId="LiveId" clId="{99FFCBAB-1A2C-4F40-AA28-0F8315639B84}" dt="2022-02-07T10:18:05.838" v="455" actId="20577"/>
          <ac:spMkLst>
            <pc:docMk/>
            <pc:sldMk cId="499416809" sldId="548"/>
            <ac:spMk id="5" creationId="{8BBDB351-39BF-42AA-A26C-790C35668B67}"/>
          </ac:spMkLst>
        </pc:spChg>
        <pc:spChg chg="add mod">
          <ac:chgData name="Klaas Groen" userId="4c5b42e680dbc96c" providerId="LiveId" clId="{99FFCBAB-1A2C-4F40-AA28-0F8315639B84}" dt="2022-02-07T10:53:20.387" v="1237" actId="1076"/>
          <ac:spMkLst>
            <pc:docMk/>
            <pc:sldMk cId="499416809" sldId="548"/>
            <ac:spMk id="6" creationId="{27BF63C9-CDF5-4482-836C-D67A97C3332B}"/>
          </ac:spMkLst>
        </pc:spChg>
        <pc:spChg chg="add mod">
          <ac:chgData name="Klaas Groen" userId="4c5b42e680dbc96c" providerId="LiveId" clId="{99FFCBAB-1A2C-4F40-AA28-0F8315639B84}" dt="2022-02-07T10:52:55.117" v="1227" actId="1076"/>
          <ac:spMkLst>
            <pc:docMk/>
            <pc:sldMk cId="499416809" sldId="548"/>
            <ac:spMk id="7" creationId="{6F7B6D39-7912-41CD-B5B4-7F89EBC7BA12}"/>
          </ac:spMkLst>
        </pc:spChg>
        <pc:spChg chg="add mod">
          <ac:chgData name="Klaas Groen" userId="4c5b42e680dbc96c" providerId="LiveId" clId="{99FFCBAB-1A2C-4F40-AA28-0F8315639B84}" dt="2022-02-07T10:52:59.622" v="1229" actId="1076"/>
          <ac:spMkLst>
            <pc:docMk/>
            <pc:sldMk cId="499416809" sldId="548"/>
            <ac:spMk id="8" creationId="{738DA48A-E4CF-4B38-869E-946744B86E26}"/>
          </ac:spMkLst>
        </pc:spChg>
        <pc:spChg chg="add mod">
          <ac:chgData name="Klaas Groen" userId="4c5b42e680dbc96c" providerId="LiveId" clId="{99FFCBAB-1A2C-4F40-AA28-0F8315639B84}" dt="2022-02-07T10:53:04.119" v="1231" actId="1076"/>
          <ac:spMkLst>
            <pc:docMk/>
            <pc:sldMk cId="499416809" sldId="548"/>
            <ac:spMk id="9" creationId="{EA03B760-7706-49F8-9E6B-D53FA017E5C8}"/>
          </ac:spMkLst>
        </pc:spChg>
        <pc:spChg chg="add mod">
          <ac:chgData name="Klaas Groen" userId="4c5b42e680dbc96c" providerId="LiveId" clId="{99FFCBAB-1A2C-4F40-AA28-0F8315639B84}" dt="2022-02-07T10:54:03.638" v="1246" actId="1076"/>
          <ac:spMkLst>
            <pc:docMk/>
            <pc:sldMk cId="499416809" sldId="548"/>
            <ac:spMk id="10" creationId="{44FCDE6C-E702-481B-AB6C-F6F0A5BFC53A}"/>
          </ac:spMkLst>
        </pc:spChg>
        <pc:spChg chg="add mod">
          <ac:chgData name="Klaas Groen" userId="4c5b42e680dbc96c" providerId="LiveId" clId="{99FFCBAB-1A2C-4F40-AA28-0F8315639B84}" dt="2022-02-07T10:53:16.327" v="1235" actId="1076"/>
          <ac:spMkLst>
            <pc:docMk/>
            <pc:sldMk cId="499416809" sldId="548"/>
            <ac:spMk id="11" creationId="{467E26DD-9DF8-4EF2-A112-145215C36A73}"/>
          </ac:spMkLst>
        </pc:spChg>
      </pc:sldChg>
      <pc:sldChg chg="addSp modSp mod">
        <pc:chgData name="Klaas Groen" userId="4c5b42e680dbc96c" providerId="LiveId" clId="{99FFCBAB-1A2C-4F40-AA28-0F8315639B84}" dt="2022-02-07T10:17:54.207" v="452" actId="1076"/>
        <pc:sldMkLst>
          <pc:docMk/>
          <pc:sldMk cId="3043196556" sldId="549"/>
        </pc:sldMkLst>
        <pc:spChg chg="add mod">
          <ac:chgData name="Klaas Groen" userId="4c5b42e680dbc96c" providerId="LiveId" clId="{99FFCBAB-1A2C-4F40-AA28-0F8315639B84}" dt="2022-02-07T10:17:49.686" v="450" actId="20577"/>
          <ac:spMkLst>
            <pc:docMk/>
            <pc:sldMk cId="3043196556" sldId="549"/>
            <ac:spMk id="2" creationId="{71626A91-A7B6-4F20-B208-F49B6FD1BA52}"/>
          </ac:spMkLst>
        </pc:spChg>
        <pc:spChg chg="add mod">
          <ac:chgData name="Klaas Groen" userId="4c5b42e680dbc96c" providerId="LiveId" clId="{99FFCBAB-1A2C-4F40-AA28-0F8315639B84}" dt="2022-02-07T10:17:54.207" v="452" actId="1076"/>
          <ac:spMkLst>
            <pc:docMk/>
            <pc:sldMk cId="3043196556" sldId="549"/>
            <ac:spMk id="5" creationId="{D19C1828-2E16-41BA-BBC8-0294D4C0C502}"/>
          </ac:spMkLst>
        </pc:spChg>
      </pc:sldChg>
      <pc:sldChg chg="del">
        <pc:chgData name="Klaas Groen" userId="4c5b42e680dbc96c" providerId="LiveId" clId="{99FFCBAB-1A2C-4F40-AA28-0F8315639B84}" dt="2022-02-07T10:43:02.456" v="1115" actId="47"/>
        <pc:sldMkLst>
          <pc:docMk/>
          <pc:sldMk cId="2615321718" sldId="551"/>
        </pc:sldMkLst>
      </pc:sldChg>
      <pc:sldChg chg="delSp del mod delAnim">
        <pc:chgData name="Klaas Groen" userId="4c5b42e680dbc96c" providerId="LiveId" clId="{99FFCBAB-1A2C-4F40-AA28-0F8315639B84}" dt="2022-02-07T10:46:36.699" v="1142" actId="47"/>
        <pc:sldMkLst>
          <pc:docMk/>
          <pc:sldMk cId="1143163531" sldId="553"/>
        </pc:sldMkLst>
        <pc:spChg chg="del">
          <ac:chgData name="Klaas Groen" userId="4c5b42e680dbc96c" providerId="LiveId" clId="{99FFCBAB-1A2C-4F40-AA28-0F8315639B84}" dt="2022-02-07T10:46:25.337" v="1138" actId="478"/>
          <ac:spMkLst>
            <pc:docMk/>
            <pc:sldMk cId="1143163531" sldId="553"/>
            <ac:spMk id="5" creationId="{6EB1B77C-92C0-4134-AFE7-2E2E4B4B1F45}"/>
          </ac:spMkLst>
        </pc:spChg>
        <pc:spChg chg="del">
          <ac:chgData name="Klaas Groen" userId="4c5b42e680dbc96c" providerId="LiveId" clId="{99FFCBAB-1A2C-4F40-AA28-0F8315639B84}" dt="2022-02-07T10:46:17.259" v="1136" actId="478"/>
          <ac:spMkLst>
            <pc:docMk/>
            <pc:sldMk cId="1143163531" sldId="553"/>
            <ac:spMk id="6" creationId="{2A9C2216-8520-4305-A2F7-4F96F9662680}"/>
          </ac:spMkLst>
        </pc:spChg>
        <pc:spChg chg="del">
          <ac:chgData name="Klaas Groen" userId="4c5b42e680dbc96c" providerId="LiveId" clId="{99FFCBAB-1A2C-4F40-AA28-0F8315639B84}" dt="2022-02-07T10:46:20.719" v="1137" actId="478"/>
          <ac:spMkLst>
            <pc:docMk/>
            <pc:sldMk cId="1143163531" sldId="553"/>
            <ac:spMk id="7" creationId="{1E723C36-FDF0-4A04-8774-111D5C85AB8F}"/>
          </ac:spMkLst>
        </pc:spChg>
        <pc:spChg chg="del">
          <ac:chgData name="Klaas Groen" userId="4c5b42e680dbc96c" providerId="LiveId" clId="{99FFCBAB-1A2C-4F40-AA28-0F8315639B84}" dt="2022-02-07T10:46:20.719" v="1137" actId="478"/>
          <ac:spMkLst>
            <pc:docMk/>
            <pc:sldMk cId="1143163531" sldId="553"/>
            <ac:spMk id="8" creationId="{75BFE55C-BB37-4440-BCD8-224C64A4A4B7}"/>
          </ac:spMkLst>
        </pc:spChg>
        <pc:spChg chg="del">
          <ac:chgData name="Klaas Groen" userId="4c5b42e680dbc96c" providerId="LiveId" clId="{99FFCBAB-1A2C-4F40-AA28-0F8315639B84}" dt="2022-02-07T10:46:20.719" v="1137" actId="478"/>
          <ac:spMkLst>
            <pc:docMk/>
            <pc:sldMk cId="1143163531" sldId="553"/>
            <ac:spMk id="9" creationId="{831662F3-1723-4053-B4E9-DD55D6C0493B}"/>
          </ac:spMkLst>
        </pc:spChg>
        <pc:spChg chg="del">
          <ac:chgData name="Klaas Groen" userId="4c5b42e680dbc96c" providerId="LiveId" clId="{99FFCBAB-1A2C-4F40-AA28-0F8315639B84}" dt="2022-02-07T10:46:20.719" v="1137" actId="478"/>
          <ac:spMkLst>
            <pc:docMk/>
            <pc:sldMk cId="1143163531" sldId="553"/>
            <ac:spMk id="10" creationId="{87FCA0A7-4110-444D-B012-03379AC69B6D}"/>
          </ac:spMkLst>
        </pc:spChg>
        <pc:graphicFrameChg chg="del">
          <ac:chgData name="Klaas Groen" userId="4c5b42e680dbc96c" providerId="LiveId" clId="{99FFCBAB-1A2C-4F40-AA28-0F8315639B84}" dt="2022-02-07T10:46:15.647" v="1135" actId="478"/>
          <ac:graphicFrameMkLst>
            <pc:docMk/>
            <pc:sldMk cId="1143163531" sldId="553"/>
            <ac:graphicFrameMk id="4" creationId="{546D4660-E1AA-4FE1-8461-54781CCBD005}"/>
          </ac:graphicFrameMkLst>
        </pc:graphicFrameChg>
      </pc:sldChg>
      <pc:sldChg chg="del">
        <pc:chgData name="Klaas Groen" userId="4c5b42e680dbc96c" providerId="LiveId" clId="{99FFCBAB-1A2C-4F40-AA28-0F8315639B84}" dt="2022-02-07T08:54:34.440" v="260" actId="47"/>
        <pc:sldMkLst>
          <pc:docMk/>
          <pc:sldMk cId="1045048671" sldId="554"/>
        </pc:sldMkLst>
      </pc:sldChg>
      <pc:sldChg chg="del">
        <pc:chgData name="Klaas Groen" userId="4c5b42e680dbc96c" providerId="LiveId" clId="{99FFCBAB-1A2C-4F40-AA28-0F8315639B84}" dt="2022-02-07T10:42:58.747" v="1114" actId="47"/>
        <pc:sldMkLst>
          <pc:docMk/>
          <pc:sldMk cId="3917981707" sldId="555"/>
        </pc:sldMkLst>
      </pc:sldChg>
      <pc:sldChg chg="del">
        <pc:chgData name="Klaas Groen" userId="4c5b42e680dbc96c" providerId="LiveId" clId="{99FFCBAB-1A2C-4F40-AA28-0F8315639B84}" dt="2022-02-07T10:57:49.099" v="1258" actId="47"/>
        <pc:sldMkLst>
          <pc:docMk/>
          <pc:sldMk cId="3619055647" sldId="556"/>
        </pc:sldMkLst>
      </pc:sldChg>
      <pc:sldChg chg="modSp new mod modAnim">
        <pc:chgData name="Klaas Groen" userId="4c5b42e680dbc96c" providerId="LiveId" clId="{99FFCBAB-1A2C-4F40-AA28-0F8315639B84}" dt="2022-02-07T08:56:04.941" v="363"/>
        <pc:sldMkLst>
          <pc:docMk/>
          <pc:sldMk cId="2175595692" sldId="557"/>
        </pc:sldMkLst>
        <pc:spChg chg="mod">
          <ac:chgData name="Klaas Groen" userId="4c5b42e680dbc96c" providerId="LiveId" clId="{99FFCBAB-1A2C-4F40-AA28-0F8315639B84}" dt="2022-02-07T08:56:00.537" v="362" actId="1076"/>
          <ac:spMkLst>
            <pc:docMk/>
            <pc:sldMk cId="2175595692" sldId="557"/>
            <ac:spMk id="2" creationId="{9AF4E463-6FF9-4675-AC4F-24D5E1A36423}"/>
          </ac:spMkLst>
        </pc:spChg>
        <pc:spChg chg="mod">
          <ac:chgData name="Klaas Groen" userId="4c5b42e680dbc96c" providerId="LiveId" clId="{99FFCBAB-1A2C-4F40-AA28-0F8315639B84}" dt="2022-02-07T08:55:54.816" v="361" actId="113"/>
          <ac:spMkLst>
            <pc:docMk/>
            <pc:sldMk cId="2175595692" sldId="557"/>
            <ac:spMk id="3" creationId="{A2EB5886-1676-4D41-9FF0-D59E949FE519}"/>
          </ac:spMkLst>
        </pc:spChg>
      </pc:sldChg>
      <pc:sldChg chg="addSp delSp modSp new mod">
        <pc:chgData name="Klaas Groen" userId="4c5b42e680dbc96c" providerId="LiveId" clId="{99FFCBAB-1A2C-4F40-AA28-0F8315639B84}" dt="2022-02-07T10:22:03.611" v="570" actId="20577"/>
        <pc:sldMkLst>
          <pc:docMk/>
          <pc:sldMk cId="585832086" sldId="558"/>
        </pc:sldMkLst>
        <pc:spChg chg="del mod">
          <ac:chgData name="Klaas Groen" userId="4c5b42e680dbc96c" providerId="LiveId" clId="{99FFCBAB-1A2C-4F40-AA28-0F8315639B84}" dt="2022-02-07T08:56:43.363" v="383" actId="478"/>
          <ac:spMkLst>
            <pc:docMk/>
            <pc:sldMk cId="585832086" sldId="558"/>
            <ac:spMk id="2" creationId="{1C4AE074-CDF0-4CED-B6A6-7E44BC9A0148}"/>
          </ac:spMkLst>
        </pc:spChg>
        <pc:spChg chg="add mod">
          <ac:chgData name="Klaas Groen" userId="4c5b42e680dbc96c" providerId="LiveId" clId="{99FFCBAB-1A2C-4F40-AA28-0F8315639B84}" dt="2022-02-07T10:22:03.611" v="570" actId="20577"/>
          <ac:spMkLst>
            <pc:docMk/>
            <pc:sldMk cId="585832086" sldId="558"/>
            <ac:spMk id="2" creationId="{3CE1B595-B60F-4150-A643-60A5F947F7C5}"/>
          </ac:spMkLst>
        </pc:spChg>
        <pc:spChg chg="del mod">
          <ac:chgData name="Klaas Groen" userId="4c5b42e680dbc96c" providerId="LiveId" clId="{99FFCBAB-1A2C-4F40-AA28-0F8315639B84}" dt="2022-02-07T10:19:28.886" v="499" actId="478"/>
          <ac:spMkLst>
            <pc:docMk/>
            <pc:sldMk cId="585832086" sldId="558"/>
            <ac:spMk id="3" creationId="{13FF1BA9-FF24-40C0-B32E-2F626C3D59A8}"/>
          </ac:spMkLst>
        </pc:spChg>
        <pc:spChg chg="add mod">
          <ac:chgData name="Klaas Groen" userId="4c5b42e680dbc96c" providerId="LiveId" clId="{99FFCBAB-1A2C-4F40-AA28-0F8315639B84}" dt="2022-02-07T10:19:46.057" v="505" actId="1076"/>
          <ac:spMkLst>
            <pc:docMk/>
            <pc:sldMk cId="585832086" sldId="558"/>
            <ac:spMk id="4" creationId="{050A0AC5-C4F3-49DA-BD11-D359E152DFEA}"/>
          </ac:spMkLst>
        </pc:spChg>
        <pc:spChg chg="add del mod">
          <ac:chgData name="Klaas Groen" userId="4c5b42e680dbc96c" providerId="LiveId" clId="{99FFCBAB-1A2C-4F40-AA28-0F8315639B84}" dt="2022-02-07T10:18:25.813" v="456" actId="478"/>
          <ac:spMkLst>
            <pc:docMk/>
            <pc:sldMk cId="585832086" sldId="558"/>
            <ac:spMk id="5" creationId="{34315FFD-E603-4B16-9F97-1331CD8D9F74}"/>
          </ac:spMkLst>
        </pc:spChg>
      </pc:sldChg>
      <pc:sldChg chg="modSp add mod modAnim">
        <pc:chgData name="Klaas Groen" userId="4c5b42e680dbc96c" providerId="LiveId" clId="{99FFCBAB-1A2C-4F40-AA28-0F8315639B84}" dt="2022-02-07T08:57:14.731" v="441" actId="1076"/>
        <pc:sldMkLst>
          <pc:docMk/>
          <pc:sldMk cId="979956655" sldId="559"/>
        </pc:sldMkLst>
        <pc:spChg chg="mod">
          <ac:chgData name="Klaas Groen" userId="4c5b42e680dbc96c" providerId="LiveId" clId="{99FFCBAB-1A2C-4F40-AA28-0F8315639B84}" dt="2022-02-07T08:57:14.731" v="441" actId="1076"/>
          <ac:spMkLst>
            <pc:docMk/>
            <pc:sldMk cId="979956655" sldId="559"/>
            <ac:spMk id="3" creationId="{A2EB5886-1676-4D41-9FF0-D59E949FE519}"/>
          </ac:spMkLst>
        </pc:spChg>
      </pc:sldChg>
      <pc:sldChg chg="addSp delSp modSp add mod">
        <pc:chgData name="Klaas Groen" userId="4c5b42e680dbc96c" providerId="LiveId" clId="{99FFCBAB-1A2C-4F40-AA28-0F8315639B84}" dt="2022-02-07T10:57:22.639" v="1257" actId="14100"/>
        <pc:sldMkLst>
          <pc:docMk/>
          <pc:sldMk cId="2662674035" sldId="560"/>
        </pc:sldMkLst>
        <pc:spChg chg="del">
          <ac:chgData name="Klaas Groen" userId="4c5b42e680dbc96c" providerId="LiveId" clId="{99FFCBAB-1A2C-4F40-AA28-0F8315639B84}" dt="2022-02-07T10:35:03.403" v="674" actId="478"/>
          <ac:spMkLst>
            <pc:docMk/>
            <pc:sldMk cId="2662674035" sldId="560"/>
            <ac:spMk id="2" creationId="{3CE1B595-B60F-4150-A643-60A5F947F7C5}"/>
          </ac:spMkLst>
        </pc:spChg>
        <pc:spChg chg="mod">
          <ac:chgData name="Klaas Groen" userId="4c5b42e680dbc96c" providerId="LiveId" clId="{99FFCBAB-1A2C-4F40-AA28-0F8315639B84}" dt="2022-02-07T10:35:01.465" v="673" actId="1076"/>
          <ac:spMkLst>
            <pc:docMk/>
            <pc:sldMk cId="2662674035" sldId="560"/>
            <ac:spMk id="4" creationId="{050A0AC5-C4F3-49DA-BD11-D359E152DFEA}"/>
          </ac:spMkLst>
        </pc:spChg>
        <pc:spChg chg="add mod">
          <ac:chgData name="Klaas Groen" userId="4c5b42e680dbc96c" providerId="LiveId" clId="{99FFCBAB-1A2C-4F40-AA28-0F8315639B84}" dt="2022-02-07T10:38:50.611" v="957" actId="113"/>
          <ac:spMkLst>
            <pc:docMk/>
            <pc:sldMk cId="2662674035" sldId="560"/>
            <ac:spMk id="10" creationId="{A7F17842-16A9-402D-9A8C-0E88D0C244BA}"/>
          </ac:spMkLst>
        </pc:spChg>
        <pc:spChg chg="add mod">
          <ac:chgData name="Klaas Groen" userId="4c5b42e680dbc96c" providerId="LiveId" clId="{99FFCBAB-1A2C-4F40-AA28-0F8315639B84}" dt="2022-02-07T10:37:08.522" v="812"/>
          <ac:spMkLst>
            <pc:docMk/>
            <pc:sldMk cId="2662674035" sldId="560"/>
            <ac:spMk id="12" creationId="{C3933999-D6CB-48E7-ABC2-71B8A325950A}"/>
          </ac:spMkLst>
        </pc:spChg>
        <pc:cxnChg chg="add mod">
          <ac:chgData name="Klaas Groen" userId="4c5b42e680dbc96c" providerId="LiveId" clId="{99FFCBAB-1A2C-4F40-AA28-0F8315639B84}" dt="2022-02-07T10:57:16.227" v="1256" actId="14100"/>
          <ac:cxnSpMkLst>
            <pc:docMk/>
            <pc:sldMk cId="2662674035" sldId="560"/>
            <ac:cxnSpMk id="5" creationId="{D50B16DC-2C78-4DD8-911C-DD4418589C46}"/>
          </ac:cxnSpMkLst>
        </pc:cxnChg>
        <pc:cxnChg chg="add mod">
          <ac:chgData name="Klaas Groen" userId="4c5b42e680dbc96c" providerId="LiveId" clId="{99FFCBAB-1A2C-4F40-AA28-0F8315639B84}" dt="2022-02-07T10:57:22.639" v="1257" actId="14100"/>
          <ac:cxnSpMkLst>
            <pc:docMk/>
            <pc:sldMk cId="2662674035" sldId="560"/>
            <ac:cxnSpMk id="6" creationId="{DFD3FA74-93B7-458D-B232-FDDFBC152D0E}"/>
          </ac:cxnSpMkLst>
        </pc:cxnChg>
        <pc:cxnChg chg="add del mod">
          <ac:chgData name="Klaas Groen" userId="4c5b42e680dbc96c" providerId="LiveId" clId="{99FFCBAB-1A2C-4F40-AA28-0F8315639B84}" dt="2022-02-07T10:36:32.464" v="748" actId="478"/>
          <ac:cxnSpMkLst>
            <pc:docMk/>
            <pc:sldMk cId="2662674035" sldId="560"/>
            <ac:cxnSpMk id="11" creationId="{87EA2884-C107-4EBB-9E15-9AF676967845}"/>
          </ac:cxnSpMkLst>
        </pc:cxnChg>
      </pc:sldChg>
      <pc:sldChg chg="addSp delSp modSp add mod ord delAnim modAnim">
        <pc:chgData name="Klaas Groen" userId="4c5b42e680dbc96c" providerId="LiveId" clId="{99FFCBAB-1A2C-4F40-AA28-0F8315639B84}" dt="2022-02-07T11:00:50.330" v="1361" actId="1076"/>
        <pc:sldMkLst>
          <pc:docMk/>
          <pc:sldMk cId="883726038" sldId="561"/>
        </pc:sldMkLst>
        <pc:spChg chg="mod">
          <ac:chgData name="Klaas Groen" userId="4c5b42e680dbc96c" providerId="LiveId" clId="{99FFCBAB-1A2C-4F40-AA28-0F8315639B84}" dt="2022-02-07T11:00:43.279" v="1360" actId="1076"/>
          <ac:spMkLst>
            <pc:docMk/>
            <pc:sldMk cId="883726038" sldId="561"/>
            <ac:spMk id="2" creationId="{9AF4E463-6FF9-4675-AC4F-24D5E1A36423}"/>
          </ac:spMkLst>
        </pc:spChg>
        <pc:spChg chg="del">
          <ac:chgData name="Klaas Groen" userId="4c5b42e680dbc96c" providerId="LiveId" clId="{99FFCBAB-1A2C-4F40-AA28-0F8315639B84}" dt="2022-02-07T10:48:15.477" v="1174" actId="478"/>
          <ac:spMkLst>
            <pc:docMk/>
            <pc:sldMk cId="883726038" sldId="561"/>
            <ac:spMk id="3" creationId="{A2EB5886-1676-4D41-9FF0-D59E949FE519}"/>
          </ac:spMkLst>
        </pc:spChg>
        <pc:spChg chg="add del mod">
          <ac:chgData name="Klaas Groen" userId="4c5b42e680dbc96c" providerId="LiveId" clId="{99FFCBAB-1A2C-4F40-AA28-0F8315639B84}" dt="2022-02-07T10:48:17.807" v="1175" actId="478"/>
          <ac:spMkLst>
            <pc:docMk/>
            <pc:sldMk cId="883726038" sldId="561"/>
            <ac:spMk id="5" creationId="{D7AE193C-9556-4309-BE1F-A3CF7C5D79A9}"/>
          </ac:spMkLst>
        </pc:spChg>
        <pc:spChg chg="add mod">
          <ac:chgData name="Klaas Groen" userId="4c5b42e680dbc96c" providerId="LiveId" clId="{99FFCBAB-1A2C-4F40-AA28-0F8315639B84}" dt="2022-02-07T10:48:46.841" v="1189" actId="20577"/>
          <ac:spMkLst>
            <pc:docMk/>
            <pc:sldMk cId="883726038" sldId="561"/>
            <ac:spMk id="6" creationId="{7041473E-9B0B-4BDC-951C-4121C3997B3C}"/>
          </ac:spMkLst>
        </pc:spChg>
        <pc:spChg chg="add mod">
          <ac:chgData name="Klaas Groen" userId="4c5b42e680dbc96c" providerId="LiveId" clId="{99FFCBAB-1A2C-4F40-AA28-0F8315639B84}" dt="2022-02-07T10:49:42.617" v="1214" actId="1076"/>
          <ac:spMkLst>
            <pc:docMk/>
            <pc:sldMk cId="883726038" sldId="561"/>
            <ac:spMk id="7" creationId="{35D25B53-6238-4E42-A58E-DA9C2C17943A}"/>
          </ac:spMkLst>
        </pc:spChg>
        <pc:spChg chg="add mod">
          <ac:chgData name="Klaas Groen" userId="4c5b42e680dbc96c" providerId="LiveId" clId="{99FFCBAB-1A2C-4F40-AA28-0F8315639B84}" dt="2022-02-07T10:49:40.339" v="1213" actId="1076"/>
          <ac:spMkLst>
            <pc:docMk/>
            <pc:sldMk cId="883726038" sldId="561"/>
            <ac:spMk id="8" creationId="{D7479541-B083-4F71-B17D-793863BDA084}"/>
          </ac:spMkLst>
        </pc:spChg>
        <pc:spChg chg="add mod">
          <ac:chgData name="Klaas Groen" userId="4c5b42e680dbc96c" providerId="LiveId" clId="{99FFCBAB-1A2C-4F40-AA28-0F8315639B84}" dt="2022-02-07T11:00:50.330" v="1361" actId="1076"/>
          <ac:spMkLst>
            <pc:docMk/>
            <pc:sldMk cId="883726038" sldId="561"/>
            <ac:spMk id="9" creationId="{EAE6392B-8A1E-427A-AA6E-6357BCCEBC91}"/>
          </ac:spMkLst>
        </pc:spChg>
      </pc:sldChg>
      <pc:sldChg chg="modSp add">
        <pc:chgData name="Klaas Groen" userId="4c5b42e680dbc96c" providerId="LiveId" clId="{99FFCBAB-1A2C-4F40-AA28-0F8315639B84}" dt="2022-02-07T10:56:19.419" v="1253" actId="207"/>
        <pc:sldMkLst>
          <pc:docMk/>
          <pc:sldMk cId="1071945769" sldId="562"/>
        </pc:sldMkLst>
        <pc:spChg chg="mod">
          <ac:chgData name="Klaas Groen" userId="4c5b42e680dbc96c" providerId="LiveId" clId="{99FFCBAB-1A2C-4F40-AA28-0F8315639B84}" dt="2022-02-07T10:56:19.419" v="1253" actId="207"/>
          <ac:spMkLst>
            <pc:docMk/>
            <pc:sldMk cId="1071945769" sldId="562"/>
            <ac:spMk id="3" creationId="{5D908725-DBB0-4D22-B18F-4F6DF66B2B4D}"/>
          </ac:spMkLst>
        </pc:spChg>
        <pc:spChg chg="mod">
          <ac:chgData name="Klaas Groen" userId="4c5b42e680dbc96c" providerId="LiveId" clId="{99FFCBAB-1A2C-4F40-AA28-0F8315639B84}" dt="2022-02-07T10:56:07.662" v="1250" actId="207"/>
          <ac:spMkLst>
            <pc:docMk/>
            <pc:sldMk cId="1071945769" sldId="562"/>
            <ac:spMk id="5" creationId="{9CC9B4AC-BB2C-46ED-A574-4164BB7793B2}"/>
          </ac:spMkLst>
        </pc:spChg>
      </pc:sldChg>
      <pc:sldChg chg="modSp add mod">
        <pc:chgData name="Klaas Groen" userId="4c5b42e680dbc96c" providerId="LiveId" clId="{99FFCBAB-1A2C-4F40-AA28-0F8315639B84}" dt="2022-02-07T10:58:28.289" v="1298" actId="1076"/>
        <pc:sldMkLst>
          <pc:docMk/>
          <pc:sldMk cId="1295096942" sldId="563"/>
        </pc:sldMkLst>
        <pc:spChg chg="mod">
          <ac:chgData name="Klaas Groen" userId="4c5b42e680dbc96c" providerId="LiveId" clId="{99FFCBAB-1A2C-4F40-AA28-0F8315639B84}" dt="2022-02-07T10:58:28.289" v="1298" actId="1076"/>
          <ac:spMkLst>
            <pc:docMk/>
            <pc:sldMk cId="1295096942" sldId="563"/>
            <ac:spMk id="2" creationId="{DD83B7FF-EF48-4258-9BD8-A8362392DBFB}"/>
          </ac:spMkLst>
        </pc:spChg>
      </pc:sldChg>
    </pc:docChg>
  </pc:docChgLst>
  <pc:docChgLst>
    <pc:chgData name="Klaas Groen" userId="4c5b42e680dbc96c" providerId="LiveId" clId="{25E90F21-15F9-4070-8BE5-AEC095DFBE12}"/>
    <pc:docChg chg="undo custSel addSld delSld modSld sldOrd">
      <pc:chgData name="Klaas Groen" userId="4c5b42e680dbc96c" providerId="LiveId" clId="{25E90F21-15F9-4070-8BE5-AEC095DFBE12}" dt="2022-01-24T09:49:31.676" v="1928"/>
      <pc:docMkLst>
        <pc:docMk/>
      </pc:docMkLst>
      <pc:sldChg chg="addSp delSp modSp mod">
        <pc:chgData name="Klaas Groen" userId="4c5b42e680dbc96c" providerId="LiveId" clId="{25E90F21-15F9-4070-8BE5-AEC095DFBE12}" dt="2022-01-24T07:04:58.074" v="144" actId="113"/>
        <pc:sldMkLst>
          <pc:docMk/>
          <pc:sldMk cId="1807191836" sldId="256"/>
        </pc:sldMkLst>
        <pc:spChg chg="mod">
          <ac:chgData name="Klaas Groen" userId="4c5b42e680dbc96c" providerId="LiveId" clId="{25E90F21-15F9-4070-8BE5-AEC095DFBE12}" dt="2022-01-24T07:04:58.074" v="144" actId="113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25E90F21-15F9-4070-8BE5-AEC095DFBE12}" dt="2022-01-24T07:03:26.322" v="21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25E90F21-15F9-4070-8BE5-AEC095DFBE12}" dt="2022-01-24T07:03:57.236" v="72" actId="20577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25E90F21-15F9-4070-8BE5-AEC095DFBE12}" dt="2022-01-24T07:04:36.825" v="74" actId="1076"/>
          <ac:picMkLst>
            <pc:docMk/>
            <pc:sldMk cId="1807191836" sldId="256"/>
            <ac:picMk id="6" creationId="{7DA6F73B-3705-4CA4-99DF-5AE9DB86817A}"/>
          </ac:picMkLst>
        </pc:picChg>
        <pc:picChg chg="del">
          <ac:chgData name="Klaas Groen" userId="4c5b42e680dbc96c" providerId="LiveId" clId="{25E90F21-15F9-4070-8BE5-AEC095DFBE12}" dt="2022-01-24T07:03:29.479" v="22" actId="478"/>
          <ac:picMkLst>
            <pc:docMk/>
            <pc:sldMk cId="1807191836" sldId="256"/>
            <ac:picMk id="7" creationId="{FFDADC44-DEE4-4C5E-A21A-1DD250C896A9}"/>
          </ac:picMkLst>
        </pc:picChg>
      </pc:sldChg>
      <pc:sldChg chg="modSp mod">
        <pc:chgData name="Klaas Groen" userId="4c5b42e680dbc96c" providerId="LiveId" clId="{25E90F21-15F9-4070-8BE5-AEC095DFBE12}" dt="2022-01-24T09:21:54.023" v="1295" actId="20577"/>
        <pc:sldMkLst>
          <pc:docMk/>
          <pc:sldMk cId="2525041912" sldId="257"/>
        </pc:sldMkLst>
        <pc:spChg chg="mod">
          <ac:chgData name="Klaas Groen" userId="4c5b42e680dbc96c" providerId="LiveId" clId="{25E90F21-15F9-4070-8BE5-AEC095DFBE12}" dt="2022-01-24T07:06:08.155" v="249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25E90F21-15F9-4070-8BE5-AEC095DFBE12}" dt="2022-01-24T09:21:54.023" v="1295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ord">
        <pc:chgData name="Klaas Groen" userId="4c5b42e680dbc96c" providerId="LiveId" clId="{25E90F21-15F9-4070-8BE5-AEC095DFBE12}" dt="2022-01-24T09:48:13.810" v="1914"/>
        <pc:sldMkLst>
          <pc:docMk/>
          <pc:sldMk cId="737225410" sldId="478"/>
        </pc:sldMkLst>
      </pc:sldChg>
      <pc:sldChg chg="modSp mod">
        <pc:chgData name="Klaas Groen" userId="4c5b42e680dbc96c" providerId="LiveId" clId="{25E90F21-15F9-4070-8BE5-AEC095DFBE12}" dt="2022-01-24T09:43:10.343" v="1710" actId="20577"/>
        <pc:sldMkLst>
          <pc:docMk/>
          <pc:sldMk cId="1994796683" sldId="480"/>
        </pc:sldMkLst>
        <pc:graphicFrameChg chg="mod modGraphic">
          <ac:chgData name="Klaas Groen" userId="4c5b42e680dbc96c" providerId="LiveId" clId="{25E90F21-15F9-4070-8BE5-AEC095DFBE12}" dt="2022-01-24T09:43:10.343" v="1710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modSp mod modAnim">
        <pc:chgData name="Klaas Groen" userId="4c5b42e680dbc96c" providerId="LiveId" clId="{25E90F21-15F9-4070-8BE5-AEC095DFBE12}" dt="2022-01-24T07:11:11.521" v="561" actId="20577"/>
        <pc:sldMkLst>
          <pc:docMk/>
          <pc:sldMk cId="3351251422" sldId="506"/>
        </pc:sldMkLst>
        <pc:spChg chg="mod">
          <ac:chgData name="Klaas Groen" userId="4c5b42e680dbc96c" providerId="LiveId" clId="{25E90F21-15F9-4070-8BE5-AEC095DFBE12}" dt="2022-01-24T07:10:48.770" v="489" actId="20577"/>
          <ac:spMkLst>
            <pc:docMk/>
            <pc:sldMk cId="3351251422" sldId="506"/>
            <ac:spMk id="4" creationId="{92177062-AFE9-45F7-8693-9ADD98CA827C}"/>
          </ac:spMkLst>
        </pc:spChg>
        <pc:spChg chg="mod">
          <ac:chgData name="Klaas Groen" userId="4c5b42e680dbc96c" providerId="LiveId" clId="{25E90F21-15F9-4070-8BE5-AEC095DFBE12}" dt="2022-01-24T07:11:11.521" v="561" actId="20577"/>
          <ac:spMkLst>
            <pc:docMk/>
            <pc:sldMk cId="3351251422" sldId="506"/>
            <ac:spMk id="5" creationId="{F5967D07-4FD2-4C37-B2D8-F800F3B9C5C7}"/>
          </ac:spMkLst>
        </pc:spChg>
      </pc:sldChg>
      <pc:sldChg chg="del">
        <pc:chgData name="Klaas Groen" userId="4c5b42e680dbc96c" providerId="LiveId" clId="{25E90F21-15F9-4070-8BE5-AEC095DFBE12}" dt="2022-01-24T07:11:14.340" v="562" actId="47"/>
        <pc:sldMkLst>
          <pc:docMk/>
          <pc:sldMk cId="4121849786" sldId="518"/>
        </pc:sldMkLst>
      </pc:sldChg>
      <pc:sldChg chg="modSp del mod">
        <pc:chgData name="Klaas Groen" userId="4c5b42e680dbc96c" providerId="LiveId" clId="{25E90F21-15F9-4070-8BE5-AEC095DFBE12}" dt="2022-01-24T09:37:31.576" v="1434" actId="47"/>
        <pc:sldMkLst>
          <pc:docMk/>
          <pc:sldMk cId="4019570885" sldId="519"/>
        </pc:sldMkLst>
        <pc:graphicFrameChg chg="modGraphic">
          <ac:chgData name="Klaas Groen" userId="4c5b42e680dbc96c" providerId="LiveId" clId="{25E90F21-15F9-4070-8BE5-AEC095DFBE12}" dt="2022-01-24T07:07:52.761" v="381" actId="20577"/>
          <ac:graphicFrameMkLst>
            <pc:docMk/>
            <pc:sldMk cId="4019570885" sldId="519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25E90F21-15F9-4070-8BE5-AEC095DFBE12}" dt="2022-01-24T09:37:27.109" v="1433" actId="47"/>
        <pc:sldMkLst>
          <pc:docMk/>
          <pc:sldMk cId="324141110" sldId="520"/>
        </pc:sldMkLst>
      </pc:sldChg>
      <pc:sldChg chg="delSp del mod">
        <pc:chgData name="Klaas Groen" userId="4c5b42e680dbc96c" providerId="LiveId" clId="{25E90F21-15F9-4070-8BE5-AEC095DFBE12}" dt="2022-01-24T09:48:11.966" v="1912" actId="47"/>
        <pc:sldMkLst>
          <pc:docMk/>
          <pc:sldMk cId="2002559365" sldId="521"/>
        </pc:sldMkLst>
        <pc:spChg chg="del">
          <ac:chgData name="Klaas Groen" userId="4c5b42e680dbc96c" providerId="LiveId" clId="{25E90F21-15F9-4070-8BE5-AEC095DFBE12}" dt="2022-01-24T09:48:07.232" v="1910" actId="21"/>
          <ac:spMkLst>
            <pc:docMk/>
            <pc:sldMk cId="2002559365" sldId="521"/>
            <ac:spMk id="7" creationId="{5BA774CC-07E4-4D9E-B2EA-B456421F72A4}"/>
          </ac:spMkLst>
        </pc:spChg>
      </pc:sldChg>
      <pc:sldChg chg="modSp new mod">
        <pc:chgData name="Klaas Groen" userId="4c5b42e680dbc96c" providerId="LiveId" clId="{25E90F21-15F9-4070-8BE5-AEC095DFBE12}" dt="2022-01-24T07:12:05.759" v="634" actId="122"/>
        <pc:sldMkLst>
          <pc:docMk/>
          <pc:sldMk cId="3383285937" sldId="522"/>
        </pc:sldMkLst>
        <pc:spChg chg="mod">
          <ac:chgData name="Klaas Groen" userId="4c5b42e680dbc96c" providerId="LiveId" clId="{25E90F21-15F9-4070-8BE5-AEC095DFBE12}" dt="2022-01-24T07:11:48.629" v="615" actId="113"/>
          <ac:spMkLst>
            <pc:docMk/>
            <pc:sldMk cId="3383285937" sldId="522"/>
            <ac:spMk id="2" creationId="{16794C9B-4BA8-4CF1-8AE6-2ADCD7331268}"/>
          </ac:spMkLst>
        </pc:spChg>
        <pc:spChg chg="mod">
          <ac:chgData name="Klaas Groen" userId="4c5b42e680dbc96c" providerId="LiveId" clId="{25E90F21-15F9-4070-8BE5-AEC095DFBE12}" dt="2022-01-24T07:12:05.759" v="634" actId="122"/>
          <ac:spMkLst>
            <pc:docMk/>
            <pc:sldMk cId="3383285937" sldId="522"/>
            <ac:spMk id="3" creationId="{CF88E111-7B2E-4B3E-8F7A-AE1F551DE701}"/>
          </ac:spMkLst>
        </pc:spChg>
      </pc:sldChg>
      <pc:sldChg chg="addSp delSp modSp new mod modAnim">
        <pc:chgData name="Klaas Groen" userId="4c5b42e680dbc96c" providerId="LiveId" clId="{25E90F21-15F9-4070-8BE5-AEC095DFBE12}" dt="2022-01-24T07:24:30.052" v="994"/>
        <pc:sldMkLst>
          <pc:docMk/>
          <pc:sldMk cId="1632189282" sldId="523"/>
        </pc:sldMkLst>
        <pc:spChg chg="mod">
          <ac:chgData name="Klaas Groen" userId="4c5b42e680dbc96c" providerId="LiveId" clId="{25E90F21-15F9-4070-8BE5-AEC095DFBE12}" dt="2022-01-24T07:13:09.471" v="664" actId="20577"/>
          <ac:spMkLst>
            <pc:docMk/>
            <pc:sldMk cId="1632189282" sldId="523"/>
            <ac:spMk id="2" creationId="{85A6B648-EE00-4E26-9C40-37B157B6F530}"/>
          </ac:spMkLst>
        </pc:spChg>
        <pc:spChg chg="add del mod">
          <ac:chgData name="Klaas Groen" userId="4c5b42e680dbc96c" providerId="LiveId" clId="{25E90F21-15F9-4070-8BE5-AEC095DFBE12}" dt="2022-01-24T07:14:48.425" v="716" actId="3680"/>
          <ac:spMkLst>
            <pc:docMk/>
            <pc:sldMk cId="1632189282" sldId="523"/>
            <ac:spMk id="3" creationId="{D3BD2781-F23D-449A-AA75-2E5D8D61AEB2}"/>
          </ac:spMkLst>
        </pc:spChg>
        <pc:spChg chg="add mod">
          <ac:chgData name="Klaas Groen" userId="4c5b42e680dbc96c" providerId="LiveId" clId="{25E90F21-15F9-4070-8BE5-AEC095DFBE12}" dt="2022-01-24T07:13:06.972" v="663" actId="20577"/>
          <ac:spMkLst>
            <pc:docMk/>
            <pc:sldMk cId="1632189282" sldId="523"/>
            <ac:spMk id="7" creationId="{D9EEDC18-80B0-48C8-8F70-6D0FD5B73A1C}"/>
          </ac:spMkLst>
        </pc:spChg>
        <pc:spChg chg="add mod">
          <ac:chgData name="Klaas Groen" userId="4c5b42e680dbc96c" providerId="LiveId" clId="{25E90F21-15F9-4070-8BE5-AEC095DFBE12}" dt="2022-01-24T07:13:44.923" v="694" actId="14100"/>
          <ac:spMkLst>
            <pc:docMk/>
            <pc:sldMk cId="1632189282" sldId="523"/>
            <ac:spMk id="8" creationId="{CD708509-D26F-43CF-852B-B064461EC629}"/>
          </ac:spMkLst>
        </pc:spChg>
        <pc:spChg chg="add mod">
          <ac:chgData name="Klaas Groen" userId="4c5b42e680dbc96c" providerId="LiveId" clId="{25E90F21-15F9-4070-8BE5-AEC095DFBE12}" dt="2022-01-24T07:20:19.019" v="873" actId="115"/>
          <ac:spMkLst>
            <pc:docMk/>
            <pc:sldMk cId="1632189282" sldId="523"/>
            <ac:spMk id="13" creationId="{2AE22233-1734-4EE8-8756-20F565F02828}"/>
          </ac:spMkLst>
        </pc:spChg>
        <pc:spChg chg="add mod">
          <ac:chgData name="Klaas Groen" userId="4c5b42e680dbc96c" providerId="LiveId" clId="{25E90F21-15F9-4070-8BE5-AEC095DFBE12}" dt="2022-01-24T07:21:46.828" v="927" actId="20578"/>
          <ac:spMkLst>
            <pc:docMk/>
            <pc:sldMk cId="1632189282" sldId="523"/>
            <ac:spMk id="14" creationId="{43B381F4-A33D-4CAC-B72F-D726847C95A0}"/>
          </ac:spMkLst>
        </pc:spChg>
        <pc:spChg chg="add mod">
          <ac:chgData name="Klaas Groen" userId="4c5b42e680dbc96c" providerId="LiveId" clId="{25E90F21-15F9-4070-8BE5-AEC095DFBE12}" dt="2022-01-24T07:23:24.387" v="985" actId="115"/>
          <ac:spMkLst>
            <pc:docMk/>
            <pc:sldMk cId="1632189282" sldId="523"/>
            <ac:spMk id="15" creationId="{9B26ED1F-2FCF-417E-8A3C-5D5AF7A2CE17}"/>
          </ac:spMkLst>
        </pc:spChg>
        <pc:graphicFrameChg chg="add del mod ord modGraphic">
          <ac:chgData name="Klaas Groen" userId="4c5b42e680dbc96c" providerId="LiveId" clId="{25E90F21-15F9-4070-8BE5-AEC095DFBE12}" dt="2022-01-24T07:14:43.586" v="715" actId="3680"/>
          <ac:graphicFrameMkLst>
            <pc:docMk/>
            <pc:sldMk cId="1632189282" sldId="523"/>
            <ac:graphicFrameMk id="9" creationId="{E17BAB33-1F22-434E-9220-EFF0F6BE9BED}"/>
          </ac:graphicFrameMkLst>
        </pc:graphicFrameChg>
        <pc:graphicFrameChg chg="add mod ord modGraphic">
          <ac:chgData name="Klaas Groen" userId="4c5b42e680dbc96c" providerId="LiveId" clId="{25E90F21-15F9-4070-8BE5-AEC095DFBE12}" dt="2022-01-24T07:18:31.963" v="813" actId="20577"/>
          <ac:graphicFrameMkLst>
            <pc:docMk/>
            <pc:sldMk cId="1632189282" sldId="523"/>
            <ac:graphicFrameMk id="10" creationId="{B4CB4D72-5600-421C-815C-53CB3202F99B}"/>
          </ac:graphicFrameMkLst>
        </pc:graphicFrameChg>
        <pc:graphicFrameChg chg="add mod modGraphic">
          <ac:chgData name="Klaas Groen" userId="4c5b42e680dbc96c" providerId="LiveId" clId="{25E90F21-15F9-4070-8BE5-AEC095DFBE12}" dt="2022-01-24T07:18:22.276" v="809" actId="20577"/>
          <ac:graphicFrameMkLst>
            <pc:docMk/>
            <pc:sldMk cId="1632189282" sldId="523"/>
            <ac:graphicFrameMk id="11" creationId="{4A5C26AC-3A05-4E38-A9FB-B61976A23296}"/>
          </ac:graphicFrameMkLst>
        </pc:graphicFrameChg>
        <pc:graphicFrameChg chg="add mod modGraphic">
          <ac:chgData name="Klaas Groen" userId="4c5b42e680dbc96c" providerId="LiveId" clId="{25E90F21-15F9-4070-8BE5-AEC095DFBE12}" dt="2022-01-24T07:21:26.227" v="901" actId="207"/>
          <ac:graphicFrameMkLst>
            <pc:docMk/>
            <pc:sldMk cId="1632189282" sldId="523"/>
            <ac:graphicFrameMk id="12" creationId="{832D04DB-A1F2-47EC-A1EB-C15A5F35E690}"/>
          </ac:graphicFrameMkLst>
        </pc:graphicFrameChg>
        <pc:cxnChg chg="add mod">
          <ac:chgData name="Klaas Groen" userId="4c5b42e680dbc96c" providerId="LiveId" clId="{25E90F21-15F9-4070-8BE5-AEC095DFBE12}" dt="2022-01-24T07:24:04.621" v="990" actId="1582"/>
          <ac:cxnSpMkLst>
            <pc:docMk/>
            <pc:sldMk cId="1632189282" sldId="523"/>
            <ac:cxnSpMk id="5" creationId="{5F85978E-B642-4AAB-BAC5-E4CC37162172}"/>
          </ac:cxnSpMkLst>
        </pc:cxnChg>
        <pc:cxnChg chg="add mod">
          <ac:chgData name="Klaas Groen" userId="4c5b42e680dbc96c" providerId="LiveId" clId="{25E90F21-15F9-4070-8BE5-AEC095DFBE12}" dt="2022-01-24T07:24:17.950" v="992" actId="208"/>
          <ac:cxnSpMkLst>
            <pc:docMk/>
            <pc:sldMk cId="1632189282" sldId="523"/>
            <ac:cxnSpMk id="6" creationId="{3AE138C9-1E72-4CF0-80E6-BB8E03CDD6E0}"/>
          </ac:cxnSpMkLst>
        </pc:cxnChg>
      </pc:sldChg>
      <pc:sldChg chg="delSp modSp new mod ord">
        <pc:chgData name="Klaas Groen" userId="4c5b42e680dbc96c" providerId="LiveId" clId="{25E90F21-15F9-4070-8BE5-AEC095DFBE12}" dt="2022-01-24T07:56:56.602" v="1112"/>
        <pc:sldMkLst>
          <pc:docMk/>
          <pc:sldMk cId="791712885" sldId="524"/>
        </pc:sldMkLst>
        <pc:spChg chg="mod">
          <ac:chgData name="Klaas Groen" userId="4c5b42e680dbc96c" providerId="LiveId" clId="{25E90F21-15F9-4070-8BE5-AEC095DFBE12}" dt="2022-01-24T07:56:45.368" v="1109" actId="1076"/>
          <ac:spMkLst>
            <pc:docMk/>
            <pc:sldMk cId="791712885" sldId="524"/>
            <ac:spMk id="2" creationId="{B29DE1AC-04E9-4F69-A1A4-1FAF7518F0C2}"/>
          </ac:spMkLst>
        </pc:spChg>
        <pc:spChg chg="del">
          <ac:chgData name="Klaas Groen" userId="4c5b42e680dbc96c" providerId="LiveId" clId="{25E90F21-15F9-4070-8BE5-AEC095DFBE12}" dt="2022-01-24T07:56:47.187" v="1110" actId="478"/>
          <ac:spMkLst>
            <pc:docMk/>
            <pc:sldMk cId="791712885" sldId="524"/>
            <ac:spMk id="3" creationId="{B71773C8-4F7C-4A34-8BD9-122E5947E2FD}"/>
          </ac:spMkLst>
        </pc:spChg>
      </pc:sldChg>
      <pc:sldChg chg="modSp add mod">
        <pc:chgData name="Klaas Groen" userId="4c5b42e680dbc96c" providerId="LiveId" clId="{25E90F21-15F9-4070-8BE5-AEC095DFBE12}" dt="2022-01-24T07:58:30.023" v="1239" actId="122"/>
        <pc:sldMkLst>
          <pc:docMk/>
          <pc:sldMk cId="1201352990" sldId="525"/>
        </pc:sldMkLst>
        <pc:spChg chg="mod">
          <ac:chgData name="Klaas Groen" userId="4c5b42e680dbc96c" providerId="LiveId" clId="{25E90F21-15F9-4070-8BE5-AEC095DFBE12}" dt="2022-01-24T07:58:30.023" v="1239" actId="122"/>
          <ac:spMkLst>
            <pc:docMk/>
            <pc:sldMk cId="1201352990" sldId="525"/>
            <ac:spMk id="2" creationId="{B29DE1AC-04E9-4F69-A1A4-1FAF7518F0C2}"/>
          </ac:spMkLst>
        </pc:spChg>
      </pc:sldChg>
      <pc:sldChg chg="addSp delSp modSp new mod modAnim">
        <pc:chgData name="Klaas Groen" userId="4c5b42e680dbc96c" providerId="LiveId" clId="{25E90F21-15F9-4070-8BE5-AEC095DFBE12}" dt="2022-01-24T07:59:51.777" v="1286"/>
        <pc:sldMkLst>
          <pc:docMk/>
          <pc:sldMk cId="3251389735" sldId="526"/>
        </pc:sldMkLst>
        <pc:spChg chg="mod">
          <ac:chgData name="Klaas Groen" userId="4c5b42e680dbc96c" providerId="LiveId" clId="{25E90F21-15F9-4070-8BE5-AEC095DFBE12}" dt="2022-01-24T07:59:44.880" v="1285" actId="1076"/>
          <ac:spMkLst>
            <pc:docMk/>
            <pc:sldMk cId="3251389735" sldId="526"/>
            <ac:spMk id="2" creationId="{7CD459CA-2F76-442B-8B6D-0E1C663A082D}"/>
          </ac:spMkLst>
        </pc:spChg>
        <pc:spChg chg="del">
          <ac:chgData name="Klaas Groen" userId="4c5b42e680dbc96c" providerId="LiveId" clId="{25E90F21-15F9-4070-8BE5-AEC095DFBE12}" dt="2022-01-24T07:59:17.139" v="1253" actId="478"/>
          <ac:spMkLst>
            <pc:docMk/>
            <pc:sldMk cId="3251389735" sldId="526"/>
            <ac:spMk id="3" creationId="{A536CDB2-E9DB-414A-94E6-311AA36096CC}"/>
          </ac:spMkLst>
        </pc:spChg>
        <pc:spChg chg="add mod">
          <ac:chgData name="Klaas Groen" userId="4c5b42e680dbc96c" providerId="LiveId" clId="{25E90F21-15F9-4070-8BE5-AEC095DFBE12}" dt="2022-01-24T07:59:29.190" v="1267" actId="113"/>
          <ac:spMkLst>
            <pc:docMk/>
            <pc:sldMk cId="3251389735" sldId="526"/>
            <ac:spMk id="4" creationId="{8B8D34F6-7164-48D1-A104-4BF5648DFC22}"/>
          </ac:spMkLst>
        </pc:spChg>
      </pc:sldChg>
      <pc:sldChg chg="addSp delSp modSp new mod modAnim">
        <pc:chgData name="Klaas Groen" userId="4c5b42e680dbc96c" providerId="LiveId" clId="{25E90F21-15F9-4070-8BE5-AEC095DFBE12}" dt="2022-01-24T09:23:59.908" v="1369" actId="14100"/>
        <pc:sldMkLst>
          <pc:docMk/>
          <pc:sldMk cId="3035870046" sldId="527"/>
        </pc:sldMkLst>
        <pc:spChg chg="mod">
          <ac:chgData name="Klaas Groen" userId="4c5b42e680dbc96c" providerId="LiveId" clId="{25E90F21-15F9-4070-8BE5-AEC095DFBE12}" dt="2022-01-24T09:23:59.908" v="1369" actId="14100"/>
          <ac:spMkLst>
            <pc:docMk/>
            <pc:sldMk cId="3035870046" sldId="527"/>
            <ac:spMk id="2" creationId="{5D506084-3701-46EE-B063-3F907C9939E9}"/>
          </ac:spMkLst>
        </pc:spChg>
        <pc:picChg chg="add mod modCrop">
          <ac:chgData name="Klaas Groen" userId="4c5b42e680dbc96c" providerId="LiveId" clId="{25E90F21-15F9-4070-8BE5-AEC095DFBE12}" dt="2022-01-24T09:23:13.155" v="1306" actId="1076"/>
          <ac:picMkLst>
            <pc:docMk/>
            <pc:sldMk cId="3035870046" sldId="527"/>
            <ac:picMk id="5" creationId="{867079EB-E814-48B2-8BD1-D4A54192E661}"/>
          </ac:picMkLst>
        </pc:picChg>
        <pc:picChg chg="add del mod">
          <ac:chgData name="Klaas Groen" userId="4c5b42e680dbc96c" providerId="LiveId" clId="{25E90F21-15F9-4070-8BE5-AEC095DFBE12}" dt="2022-01-24T08:05:39.783" v="1291" actId="478"/>
          <ac:picMkLst>
            <pc:docMk/>
            <pc:sldMk cId="3035870046" sldId="527"/>
            <ac:picMk id="5" creationId="{D79799CA-BD1A-45D3-82D1-8D92BE397DB7}"/>
          </ac:picMkLst>
        </pc:picChg>
        <pc:picChg chg="add mod modCrop">
          <ac:chgData name="Klaas Groen" userId="4c5b42e680dbc96c" providerId="LiveId" clId="{25E90F21-15F9-4070-8BE5-AEC095DFBE12}" dt="2022-01-24T09:23:21.215" v="1308" actId="1076"/>
          <ac:picMkLst>
            <pc:docMk/>
            <pc:sldMk cId="3035870046" sldId="527"/>
            <ac:picMk id="7" creationId="{7ADAF035-0453-47DA-93F1-E3BF5394B726}"/>
          </ac:picMkLst>
        </pc:picChg>
      </pc:sldChg>
      <pc:sldChg chg="modSp new mod">
        <pc:chgData name="Klaas Groen" userId="4c5b42e680dbc96c" providerId="LiveId" clId="{25E90F21-15F9-4070-8BE5-AEC095DFBE12}" dt="2022-01-24T09:42:33.372" v="1700" actId="2711"/>
        <pc:sldMkLst>
          <pc:docMk/>
          <pc:sldMk cId="1751676653" sldId="528"/>
        </pc:sldMkLst>
        <pc:spChg chg="mod">
          <ac:chgData name="Klaas Groen" userId="4c5b42e680dbc96c" providerId="LiveId" clId="{25E90F21-15F9-4070-8BE5-AEC095DFBE12}" dt="2022-01-24T09:39:13.728" v="1565" actId="122"/>
          <ac:spMkLst>
            <pc:docMk/>
            <pc:sldMk cId="1751676653" sldId="528"/>
            <ac:spMk id="2" creationId="{F830B642-8A4E-477F-BB77-AD8A5B6B8C58}"/>
          </ac:spMkLst>
        </pc:spChg>
        <pc:spChg chg="mod">
          <ac:chgData name="Klaas Groen" userId="4c5b42e680dbc96c" providerId="LiveId" clId="{25E90F21-15F9-4070-8BE5-AEC095DFBE12}" dt="2022-01-24T09:42:33.372" v="1700" actId="2711"/>
          <ac:spMkLst>
            <pc:docMk/>
            <pc:sldMk cId="1751676653" sldId="528"/>
            <ac:spMk id="3" creationId="{E9F4F01B-3652-4711-AC53-7C13272C6C6D}"/>
          </ac:spMkLst>
        </pc:spChg>
      </pc:sldChg>
      <pc:sldChg chg="modSp new mod modAnim">
        <pc:chgData name="Klaas Groen" userId="4c5b42e680dbc96c" providerId="LiveId" clId="{25E90F21-15F9-4070-8BE5-AEC095DFBE12}" dt="2022-01-24T09:47:27.180" v="1906" actId="113"/>
        <pc:sldMkLst>
          <pc:docMk/>
          <pc:sldMk cId="3517144651" sldId="529"/>
        </pc:sldMkLst>
        <pc:spChg chg="mod">
          <ac:chgData name="Klaas Groen" userId="4c5b42e680dbc96c" providerId="LiveId" clId="{25E90F21-15F9-4070-8BE5-AEC095DFBE12}" dt="2022-01-24T09:44:57.882" v="1763" actId="122"/>
          <ac:spMkLst>
            <pc:docMk/>
            <pc:sldMk cId="3517144651" sldId="529"/>
            <ac:spMk id="2" creationId="{F1F6BE7C-2450-4805-ACA6-CB594561DC2D}"/>
          </ac:spMkLst>
        </pc:spChg>
        <pc:spChg chg="mod">
          <ac:chgData name="Klaas Groen" userId="4c5b42e680dbc96c" providerId="LiveId" clId="{25E90F21-15F9-4070-8BE5-AEC095DFBE12}" dt="2022-01-24T09:47:27.180" v="1906" actId="113"/>
          <ac:spMkLst>
            <pc:docMk/>
            <pc:sldMk cId="3517144651" sldId="529"/>
            <ac:spMk id="3" creationId="{FBD8D692-3D1D-490A-A512-8D93F15CD910}"/>
          </ac:spMkLst>
        </pc:spChg>
      </pc:sldChg>
      <pc:sldChg chg="addSp delSp modSp add mod">
        <pc:chgData name="Klaas Groen" userId="4c5b42e680dbc96c" providerId="LiveId" clId="{25E90F21-15F9-4070-8BE5-AEC095DFBE12}" dt="2022-01-24T09:48:09.830" v="1911"/>
        <pc:sldMkLst>
          <pc:docMk/>
          <pc:sldMk cId="584327264" sldId="530"/>
        </pc:sldMkLst>
        <pc:spChg chg="del">
          <ac:chgData name="Klaas Groen" userId="4c5b42e680dbc96c" providerId="LiveId" clId="{25E90F21-15F9-4070-8BE5-AEC095DFBE12}" dt="2022-01-24T09:47:56.819" v="1908" actId="478"/>
          <ac:spMkLst>
            <pc:docMk/>
            <pc:sldMk cId="584327264" sldId="530"/>
            <ac:spMk id="2" creationId="{DD83B7FF-EF48-4258-9BD8-A8362392DBFB}"/>
          </ac:spMkLst>
        </pc:spChg>
        <pc:spChg chg="add del mod">
          <ac:chgData name="Klaas Groen" userId="4c5b42e680dbc96c" providerId="LiveId" clId="{25E90F21-15F9-4070-8BE5-AEC095DFBE12}" dt="2022-01-24T09:47:58.949" v="1909" actId="478"/>
          <ac:spMkLst>
            <pc:docMk/>
            <pc:sldMk cId="584327264" sldId="530"/>
            <ac:spMk id="6" creationId="{763FDCB7-5C7C-465C-9040-C680BA4E9E98}"/>
          </ac:spMkLst>
        </pc:spChg>
        <pc:spChg chg="add mod">
          <ac:chgData name="Klaas Groen" userId="4c5b42e680dbc96c" providerId="LiveId" clId="{25E90F21-15F9-4070-8BE5-AEC095DFBE12}" dt="2022-01-24T09:48:09.830" v="1911"/>
          <ac:spMkLst>
            <pc:docMk/>
            <pc:sldMk cId="584327264" sldId="530"/>
            <ac:spMk id="7" creationId="{183A945F-4D85-438C-A4C2-6A2F51DE260A}"/>
          </ac:spMkLst>
        </pc:spChg>
      </pc:sldChg>
      <pc:sldChg chg="modSp add mod ord modAnim">
        <pc:chgData name="Klaas Groen" userId="4c5b42e680dbc96c" providerId="LiveId" clId="{25E90F21-15F9-4070-8BE5-AEC095DFBE12}" dt="2022-01-24T09:49:24.816" v="1927"/>
        <pc:sldMkLst>
          <pc:docMk/>
          <pc:sldMk cId="2662732608" sldId="531"/>
        </pc:sldMkLst>
        <pc:spChg chg="mod">
          <ac:chgData name="Klaas Groen" userId="4c5b42e680dbc96c" providerId="LiveId" clId="{25E90F21-15F9-4070-8BE5-AEC095DFBE12}" dt="2022-01-24T09:48:34.272" v="1920" actId="207"/>
          <ac:spMkLst>
            <pc:docMk/>
            <pc:sldMk cId="2662732608" sldId="531"/>
            <ac:spMk id="3" creationId="{5D908725-DBB0-4D22-B18F-4F6DF66B2B4D}"/>
          </ac:spMkLst>
        </pc:spChg>
        <pc:spChg chg="mod">
          <ac:chgData name="Klaas Groen" userId="4c5b42e680dbc96c" providerId="LiveId" clId="{25E90F21-15F9-4070-8BE5-AEC095DFBE12}" dt="2022-01-24T09:48:38.691" v="1921" actId="207"/>
          <ac:spMkLst>
            <pc:docMk/>
            <pc:sldMk cId="2662732608" sldId="531"/>
            <ac:spMk id="5" creationId="{9CC9B4AC-BB2C-46ED-A574-4164BB7793B2}"/>
          </ac:spMkLst>
        </pc:spChg>
      </pc:sldChg>
      <pc:sldChg chg="modSp add mod modAnim">
        <pc:chgData name="Klaas Groen" userId="4c5b42e680dbc96c" providerId="LiveId" clId="{25E90F21-15F9-4070-8BE5-AEC095DFBE12}" dt="2022-01-24T09:49:31.676" v="1928"/>
        <pc:sldMkLst>
          <pc:docMk/>
          <pc:sldMk cId="3473638899" sldId="532"/>
        </pc:sldMkLst>
        <pc:spChg chg="mod">
          <ac:chgData name="Klaas Groen" userId="4c5b42e680dbc96c" providerId="LiveId" clId="{25E90F21-15F9-4070-8BE5-AEC095DFBE12}" dt="2022-01-24T09:49:00.530" v="1926" actId="207"/>
          <ac:spMkLst>
            <pc:docMk/>
            <pc:sldMk cId="3473638899" sldId="532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5332F733-BF9A-4A61-99E9-A215A33A7E70}"/>
    <pc:docChg chg="undo custSel addSld delSld modSld sldOrd">
      <pc:chgData name="Klaas Groen" userId="4c5b42e680dbc96c" providerId="LiveId" clId="{5332F733-BF9A-4A61-99E9-A215A33A7E70}" dt="2022-01-18T14:02:19.027" v="1766" actId="47"/>
      <pc:docMkLst>
        <pc:docMk/>
      </pc:docMkLst>
      <pc:sldChg chg="addSp delSp modSp mod">
        <pc:chgData name="Klaas Groen" userId="4c5b42e680dbc96c" providerId="LiveId" clId="{5332F733-BF9A-4A61-99E9-A215A33A7E70}" dt="2022-01-18T13:22:29.038" v="979" actId="20577"/>
        <pc:sldMkLst>
          <pc:docMk/>
          <pc:sldMk cId="1807191836" sldId="256"/>
        </pc:sldMkLst>
        <pc:spChg chg="mod">
          <ac:chgData name="Klaas Groen" userId="4c5b42e680dbc96c" providerId="LiveId" clId="{5332F733-BF9A-4A61-99E9-A215A33A7E70}" dt="2022-01-18T13:22:29.038" v="979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5332F733-BF9A-4A61-99E9-A215A33A7E70}" dt="2022-01-18T13:20:40.112" v="969" actId="20577"/>
          <ac:spMkLst>
            <pc:docMk/>
            <pc:sldMk cId="1807191836" sldId="256"/>
            <ac:spMk id="8" creationId="{227A0C01-4DC3-4D5C-AF3B-7BC2044A9375}"/>
          </ac:spMkLst>
        </pc:spChg>
        <pc:picChg chg="add del mod">
          <ac:chgData name="Klaas Groen" userId="4c5b42e680dbc96c" providerId="LiveId" clId="{5332F733-BF9A-4A61-99E9-A215A33A7E70}" dt="2022-01-18T13:16:56.285" v="922" actId="478"/>
          <ac:picMkLst>
            <pc:docMk/>
            <pc:sldMk cId="1807191836" sldId="256"/>
            <ac:picMk id="6" creationId="{77949D68-56B5-474B-90D6-FA0AF6156FC7}"/>
          </ac:picMkLst>
        </pc:picChg>
        <pc:picChg chg="del">
          <ac:chgData name="Klaas Groen" userId="4c5b42e680dbc96c" providerId="LiveId" clId="{5332F733-BF9A-4A61-99E9-A215A33A7E70}" dt="2022-01-18T08:28:57.328" v="0" actId="478"/>
          <ac:picMkLst>
            <pc:docMk/>
            <pc:sldMk cId="1807191836" sldId="256"/>
            <ac:picMk id="7" creationId="{C50E45E6-0D41-4C94-8DD5-4AC9C326F05F}"/>
          </ac:picMkLst>
        </pc:picChg>
        <pc:picChg chg="add mod">
          <ac:chgData name="Klaas Groen" userId="4c5b42e680dbc96c" providerId="LiveId" clId="{5332F733-BF9A-4A61-99E9-A215A33A7E70}" dt="2022-01-18T13:20:10.736" v="927" actId="1076"/>
          <ac:picMkLst>
            <pc:docMk/>
            <pc:sldMk cId="1807191836" sldId="256"/>
            <ac:picMk id="7" creationId="{FFDADC44-DEE4-4C5E-A21A-1DD250C896A9}"/>
          </ac:picMkLst>
        </pc:picChg>
      </pc:sldChg>
      <pc:sldChg chg="modSp mod">
        <pc:chgData name="Klaas Groen" userId="4c5b42e680dbc96c" providerId="LiveId" clId="{5332F733-BF9A-4A61-99E9-A215A33A7E70}" dt="2022-01-18T13:22:44.928" v="990" actId="20577"/>
        <pc:sldMkLst>
          <pc:docMk/>
          <pc:sldMk cId="2525041912" sldId="257"/>
        </pc:sldMkLst>
        <pc:spChg chg="mod">
          <ac:chgData name="Klaas Groen" userId="4c5b42e680dbc96c" providerId="LiveId" clId="{5332F733-BF9A-4A61-99E9-A215A33A7E70}" dt="2022-01-18T13:22:44.928" v="990" actId="20577"/>
          <ac:spMkLst>
            <pc:docMk/>
            <pc:sldMk cId="2525041912" sldId="257"/>
            <ac:spMk id="3" creationId="{5D908725-DBB0-4D22-B18F-4F6DF66B2B4D}"/>
          </ac:spMkLst>
        </pc:spChg>
      </pc:sldChg>
      <pc:sldChg chg="modSp">
        <pc:chgData name="Klaas Groen" userId="4c5b42e680dbc96c" providerId="LiveId" clId="{5332F733-BF9A-4A61-99E9-A215A33A7E70}" dt="2022-01-18T13:42:17.711" v="1564" actId="20577"/>
        <pc:sldMkLst>
          <pc:docMk/>
          <pc:sldMk cId="1207476577" sldId="263"/>
        </pc:sldMkLst>
        <pc:spChg chg="mod">
          <ac:chgData name="Klaas Groen" userId="4c5b42e680dbc96c" providerId="LiveId" clId="{5332F733-BF9A-4A61-99E9-A215A33A7E70}" dt="2022-01-18T13:42:17.711" v="1564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ord">
        <pc:chgData name="Klaas Groen" userId="4c5b42e680dbc96c" providerId="LiveId" clId="{5332F733-BF9A-4A61-99E9-A215A33A7E70}" dt="2022-01-18T13:40:47.154" v="1489"/>
        <pc:sldMkLst>
          <pc:docMk/>
          <pc:sldMk cId="737225410" sldId="478"/>
        </pc:sldMkLst>
      </pc:sldChg>
      <pc:sldChg chg="modSp mod">
        <pc:chgData name="Klaas Groen" userId="4c5b42e680dbc96c" providerId="LiveId" clId="{5332F733-BF9A-4A61-99E9-A215A33A7E70}" dt="2022-01-18T13:59:53.168" v="1738" actId="20577"/>
        <pc:sldMkLst>
          <pc:docMk/>
          <pc:sldMk cId="1994796683" sldId="480"/>
        </pc:sldMkLst>
        <pc:graphicFrameChg chg="modGraphic">
          <ac:chgData name="Klaas Groen" userId="4c5b42e680dbc96c" providerId="LiveId" clId="{5332F733-BF9A-4A61-99E9-A215A33A7E70}" dt="2022-01-18T13:59:53.168" v="1738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addSp modSp mod modAnim">
        <pc:chgData name="Klaas Groen" userId="4c5b42e680dbc96c" providerId="LiveId" clId="{5332F733-BF9A-4A61-99E9-A215A33A7E70}" dt="2022-01-18T13:29:31.423" v="1169" actId="20577"/>
        <pc:sldMkLst>
          <pc:docMk/>
          <pc:sldMk cId="3351251422" sldId="506"/>
        </pc:sldMkLst>
        <pc:spChg chg="mod">
          <ac:chgData name="Klaas Groen" userId="4c5b42e680dbc96c" providerId="LiveId" clId="{5332F733-BF9A-4A61-99E9-A215A33A7E70}" dt="2022-01-18T13:25:41.219" v="997" actId="14100"/>
          <ac:spMkLst>
            <pc:docMk/>
            <pc:sldMk cId="3351251422" sldId="506"/>
            <ac:spMk id="3" creationId="{47E26DC4-2EF2-486C-A796-09BB8AD13352}"/>
          </ac:spMkLst>
        </pc:spChg>
        <pc:spChg chg="add mod">
          <ac:chgData name="Klaas Groen" userId="4c5b42e680dbc96c" providerId="LiveId" clId="{5332F733-BF9A-4A61-99E9-A215A33A7E70}" dt="2022-01-18T13:29:20.688" v="1166" actId="1076"/>
          <ac:spMkLst>
            <pc:docMk/>
            <pc:sldMk cId="3351251422" sldId="506"/>
            <ac:spMk id="4" creationId="{92177062-AFE9-45F7-8693-9ADD98CA827C}"/>
          </ac:spMkLst>
        </pc:spChg>
        <pc:spChg chg="add mod">
          <ac:chgData name="Klaas Groen" userId="4c5b42e680dbc96c" providerId="LiveId" clId="{5332F733-BF9A-4A61-99E9-A215A33A7E70}" dt="2022-01-18T13:29:31.423" v="1169" actId="20577"/>
          <ac:spMkLst>
            <pc:docMk/>
            <pc:sldMk cId="3351251422" sldId="506"/>
            <ac:spMk id="5" creationId="{F5967D07-4FD2-4C37-B2D8-F800F3B9C5C7}"/>
          </ac:spMkLst>
        </pc:spChg>
      </pc:sldChg>
      <pc:sldChg chg="modSp del mod">
        <pc:chgData name="Klaas Groen" userId="4c5b42e680dbc96c" providerId="LiveId" clId="{5332F733-BF9A-4A61-99E9-A215A33A7E70}" dt="2022-01-18T13:40:41.198" v="1487" actId="47"/>
        <pc:sldMkLst>
          <pc:docMk/>
          <pc:sldMk cId="995147397" sldId="509"/>
        </pc:sldMkLst>
        <pc:graphicFrameChg chg="modGraphic">
          <ac:chgData name="Klaas Groen" userId="4c5b42e680dbc96c" providerId="LiveId" clId="{5332F733-BF9A-4A61-99E9-A215A33A7E70}" dt="2022-01-18T13:25:14.202" v="995" actId="20577"/>
          <ac:graphicFrameMkLst>
            <pc:docMk/>
            <pc:sldMk cId="995147397" sldId="509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5332F733-BF9A-4A61-99E9-A215A33A7E70}" dt="2022-01-18T08:35:08.676" v="344" actId="47"/>
        <pc:sldMkLst>
          <pc:docMk/>
          <pc:sldMk cId="2999189186" sldId="510"/>
        </pc:sldMkLst>
      </pc:sldChg>
      <pc:sldChg chg="del">
        <pc:chgData name="Klaas Groen" userId="4c5b42e680dbc96c" providerId="LiveId" clId="{5332F733-BF9A-4A61-99E9-A215A33A7E70}" dt="2022-01-18T08:48:13.746" v="709" actId="47"/>
        <pc:sldMkLst>
          <pc:docMk/>
          <pc:sldMk cId="2102303466" sldId="511"/>
        </pc:sldMkLst>
      </pc:sldChg>
      <pc:sldChg chg="del">
        <pc:chgData name="Klaas Groen" userId="4c5b42e680dbc96c" providerId="LiveId" clId="{5332F733-BF9A-4A61-99E9-A215A33A7E70}" dt="2022-01-18T08:57:09.846" v="876" actId="47"/>
        <pc:sldMkLst>
          <pc:docMk/>
          <pc:sldMk cId="1960371706" sldId="512"/>
        </pc:sldMkLst>
      </pc:sldChg>
      <pc:sldChg chg="modSp new del mod">
        <pc:chgData name="Klaas Groen" userId="4c5b42e680dbc96c" providerId="LiveId" clId="{5332F733-BF9A-4A61-99E9-A215A33A7E70}" dt="2022-01-18T13:34:09.628" v="1171" actId="47"/>
        <pc:sldMkLst>
          <pc:docMk/>
          <pc:sldMk cId="3822151061" sldId="513"/>
        </pc:sldMkLst>
        <pc:spChg chg="mod">
          <ac:chgData name="Klaas Groen" userId="4c5b42e680dbc96c" providerId="LiveId" clId="{5332F733-BF9A-4A61-99E9-A215A33A7E70}" dt="2022-01-18T08:35:48.158" v="422" actId="113"/>
          <ac:spMkLst>
            <pc:docMk/>
            <pc:sldMk cId="3822151061" sldId="513"/>
            <ac:spMk id="2" creationId="{59FF7D98-1188-4F1D-931B-884EA6D41024}"/>
          </ac:spMkLst>
        </pc:spChg>
        <pc:spChg chg="mod">
          <ac:chgData name="Klaas Groen" userId="4c5b42e680dbc96c" providerId="LiveId" clId="{5332F733-BF9A-4A61-99E9-A215A33A7E70}" dt="2022-01-18T08:38:48.277" v="493" actId="20577"/>
          <ac:spMkLst>
            <pc:docMk/>
            <pc:sldMk cId="3822151061" sldId="513"/>
            <ac:spMk id="3" creationId="{2C88D495-210A-48C8-A7C7-4FD8C7389147}"/>
          </ac:spMkLst>
        </pc:spChg>
      </pc:sldChg>
      <pc:sldChg chg="delSp modSp new del mod">
        <pc:chgData name="Klaas Groen" userId="4c5b42e680dbc96c" providerId="LiveId" clId="{5332F733-BF9A-4A61-99E9-A215A33A7E70}" dt="2022-01-18T13:40:39.127" v="1486" actId="47"/>
        <pc:sldMkLst>
          <pc:docMk/>
          <pc:sldMk cId="1813250028" sldId="514"/>
        </pc:sldMkLst>
        <pc:spChg chg="mod">
          <ac:chgData name="Klaas Groen" userId="4c5b42e680dbc96c" providerId="LiveId" clId="{5332F733-BF9A-4A61-99E9-A215A33A7E70}" dt="2022-01-18T08:54:11.524" v="836" actId="20577"/>
          <ac:spMkLst>
            <pc:docMk/>
            <pc:sldMk cId="1813250028" sldId="514"/>
            <ac:spMk id="2" creationId="{B3522C67-6677-445D-ADEC-B4141C584C7F}"/>
          </ac:spMkLst>
        </pc:spChg>
        <pc:spChg chg="del">
          <ac:chgData name="Klaas Groen" userId="4c5b42e680dbc96c" providerId="LiveId" clId="{5332F733-BF9A-4A61-99E9-A215A33A7E70}" dt="2022-01-18T08:51:28.473" v="780" actId="478"/>
          <ac:spMkLst>
            <pc:docMk/>
            <pc:sldMk cId="1813250028" sldId="514"/>
            <ac:spMk id="3" creationId="{DE1142FF-7F89-4FD8-8364-4935C07627DA}"/>
          </ac:spMkLst>
        </pc:spChg>
      </pc:sldChg>
      <pc:sldChg chg="modSp add del mod">
        <pc:chgData name="Klaas Groen" userId="4c5b42e680dbc96c" providerId="LiveId" clId="{5332F733-BF9A-4A61-99E9-A215A33A7E70}" dt="2022-01-18T13:34:06.969" v="1170" actId="47"/>
        <pc:sldMkLst>
          <pc:docMk/>
          <pc:sldMk cId="1169696040" sldId="515"/>
        </pc:sldMkLst>
        <pc:spChg chg="mod">
          <ac:chgData name="Klaas Groen" userId="4c5b42e680dbc96c" providerId="LiveId" clId="{5332F733-BF9A-4A61-99E9-A215A33A7E70}" dt="2022-01-18T08:56:27.536" v="870" actId="207"/>
          <ac:spMkLst>
            <pc:docMk/>
            <pc:sldMk cId="1169696040" sldId="515"/>
            <ac:spMk id="3" creationId="{5D908725-DBB0-4D22-B18F-4F6DF66B2B4D}"/>
          </ac:spMkLst>
        </pc:spChg>
        <pc:spChg chg="mod">
          <ac:chgData name="Klaas Groen" userId="4c5b42e680dbc96c" providerId="LiveId" clId="{5332F733-BF9A-4A61-99E9-A215A33A7E70}" dt="2022-01-18T08:56:07.580" v="867" actId="207"/>
          <ac:spMkLst>
            <pc:docMk/>
            <pc:sldMk cId="1169696040" sldId="515"/>
            <ac:spMk id="5" creationId="{9CC9B4AC-BB2C-46ED-A574-4164BB7793B2}"/>
          </ac:spMkLst>
        </pc:spChg>
      </pc:sldChg>
      <pc:sldChg chg="modSp add del mod">
        <pc:chgData name="Klaas Groen" userId="4c5b42e680dbc96c" providerId="LiveId" clId="{5332F733-BF9A-4A61-99E9-A215A33A7E70}" dt="2022-01-18T13:40:36.789" v="1485" actId="47"/>
        <pc:sldMkLst>
          <pc:docMk/>
          <pc:sldMk cId="3822279513" sldId="516"/>
        </pc:sldMkLst>
        <pc:spChg chg="mod">
          <ac:chgData name="Klaas Groen" userId="4c5b42e680dbc96c" providerId="LiveId" clId="{5332F733-BF9A-4A61-99E9-A215A33A7E70}" dt="2022-01-18T08:57:01.254" v="875" actId="207"/>
          <ac:spMkLst>
            <pc:docMk/>
            <pc:sldMk cId="3822279513" sldId="516"/>
            <ac:spMk id="3" creationId="{5D908725-DBB0-4D22-B18F-4F6DF66B2B4D}"/>
          </ac:spMkLst>
        </pc:spChg>
      </pc:sldChg>
      <pc:sldChg chg="addSp delSp modSp add del mod">
        <pc:chgData name="Klaas Groen" userId="4c5b42e680dbc96c" providerId="LiveId" clId="{5332F733-BF9A-4A61-99E9-A215A33A7E70}" dt="2022-01-18T14:02:19.027" v="1766" actId="47"/>
        <pc:sldMkLst>
          <pc:docMk/>
          <pc:sldMk cId="3672128393" sldId="517"/>
        </pc:sldMkLst>
        <pc:spChg chg="del mod">
          <ac:chgData name="Klaas Groen" userId="4c5b42e680dbc96c" providerId="LiveId" clId="{5332F733-BF9A-4A61-99E9-A215A33A7E70}" dt="2022-01-18T14:00:50.935" v="1760" actId="21"/>
          <ac:spMkLst>
            <pc:docMk/>
            <pc:sldMk cId="3672128393" sldId="517"/>
            <ac:spMk id="2" creationId="{DD83B7FF-EF48-4258-9BD8-A8362392DBFB}"/>
          </ac:spMkLst>
        </pc:spChg>
        <pc:spChg chg="add mod">
          <ac:chgData name="Klaas Groen" userId="4c5b42e680dbc96c" providerId="LiveId" clId="{5332F733-BF9A-4A61-99E9-A215A33A7E70}" dt="2022-01-18T14:00:50.935" v="1760" actId="21"/>
          <ac:spMkLst>
            <pc:docMk/>
            <pc:sldMk cId="3672128393" sldId="517"/>
            <ac:spMk id="6" creationId="{58AC6377-3F3B-42E5-ADEC-42FA94FA79E3}"/>
          </ac:spMkLst>
        </pc:spChg>
      </pc:sldChg>
      <pc:sldChg chg="modSp add modAnim">
        <pc:chgData name="Klaas Groen" userId="4c5b42e680dbc96c" providerId="LiveId" clId="{5332F733-BF9A-4A61-99E9-A215A33A7E70}" dt="2022-01-18T13:53:57.903" v="1570" actId="207"/>
        <pc:sldMkLst>
          <pc:docMk/>
          <pc:sldMk cId="4121849786" sldId="518"/>
        </pc:sldMkLst>
        <pc:spChg chg="mod">
          <ac:chgData name="Klaas Groen" userId="4c5b42e680dbc96c" providerId="LiveId" clId="{5332F733-BF9A-4A61-99E9-A215A33A7E70}" dt="2022-01-18T13:53:57.903" v="1570" actId="207"/>
          <ac:spMkLst>
            <pc:docMk/>
            <pc:sldMk cId="4121849786" sldId="518"/>
            <ac:spMk id="3" creationId="{5D908725-DBB0-4D22-B18F-4F6DF66B2B4D}"/>
          </ac:spMkLst>
        </pc:spChg>
        <pc:spChg chg="mod">
          <ac:chgData name="Klaas Groen" userId="4c5b42e680dbc96c" providerId="LiveId" clId="{5332F733-BF9A-4A61-99E9-A215A33A7E70}" dt="2022-01-18T13:53:45.374" v="1567" actId="207"/>
          <ac:spMkLst>
            <pc:docMk/>
            <pc:sldMk cId="4121849786" sldId="518"/>
            <ac:spMk id="5" creationId="{9CC9B4AC-BB2C-46ED-A574-4164BB7793B2}"/>
          </ac:spMkLst>
        </pc:spChg>
      </pc:sldChg>
      <pc:sldChg chg="modSp add mod">
        <pc:chgData name="Klaas Groen" userId="4c5b42e680dbc96c" providerId="LiveId" clId="{5332F733-BF9A-4A61-99E9-A215A33A7E70}" dt="2022-01-18T14:00:00.724" v="1753" actId="20577"/>
        <pc:sldMkLst>
          <pc:docMk/>
          <pc:sldMk cId="4019570885" sldId="519"/>
        </pc:sldMkLst>
        <pc:graphicFrameChg chg="modGraphic">
          <ac:chgData name="Klaas Groen" userId="4c5b42e680dbc96c" providerId="LiveId" clId="{5332F733-BF9A-4A61-99E9-A215A33A7E70}" dt="2022-01-18T14:00:00.724" v="1753" actId="20577"/>
          <ac:graphicFrameMkLst>
            <pc:docMk/>
            <pc:sldMk cId="4019570885" sldId="519"/>
            <ac:graphicFrameMk id="9" creationId="{7BCCF18C-2480-4579-8388-876F44CC15E6}"/>
          </ac:graphicFrameMkLst>
        </pc:graphicFrameChg>
      </pc:sldChg>
      <pc:sldChg chg="modSp add mod">
        <pc:chgData name="Klaas Groen" userId="4c5b42e680dbc96c" providerId="LiveId" clId="{5332F733-BF9A-4A61-99E9-A215A33A7E70}" dt="2022-01-18T14:00:26.540" v="1758" actId="113"/>
        <pc:sldMkLst>
          <pc:docMk/>
          <pc:sldMk cId="324141110" sldId="520"/>
        </pc:sldMkLst>
        <pc:spChg chg="mod">
          <ac:chgData name="Klaas Groen" userId="4c5b42e680dbc96c" providerId="LiveId" clId="{5332F733-BF9A-4A61-99E9-A215A33A7E70}" dt="2022-01-18T14:00:26.540" v="1758" actId="113"/>
          <ac:spMkLst>
            <pc:docMk/>
            <pc:sldMk cId="324141110" sldId="520"/>
            <ac:spMk id="3" creationId="{5D908725-DBB0-4D22-B18F-4F6DF66B2B4D}"/>
          </ac:spMkLst>
        </pc:spChg>
      </pc:sldChg>
      <pc:sldChg chg="addSp delSp modSp add mod">
        <pc:chgData name="Klaas Groen" userId="4c5b42e680dbc96c" providerId="LiveId" clId="{5332F733-BF9A-4A61-99E9-A215A33A7E70}" dt="2022-01-18T14:01:04.153" v="1765" actId="1076"/>
        <pc:sldMkLst>
          <pc:docMk/>
          <pc:sldMk cId="2002559365" sldId="521"/>
        </pc:sldMkLst>
        <pc:spChg chg="del">
          <ac:chgData name="Klaas Groen" userId="4c5b42e680dbc96c" providerId="LiveId" clId="{5332F733-BF9A-4A61-99E9-A215A33A7E70}" dt="2022-01-18T14:00:55.369" v="1761" actId="478"/>
          <ac:spMkLst>
            <pc:docMk/>
            <pc:sldMk cId="2002559365" sldId="521"/>
            <ac:spMk id="2" creationId="{DD83B7FF-EF48-4258-9BD8-A8362392DBFB}"/>
          </ac:spMkLst>
        </pc:spChg>
        <pc:spChg chg="add del mod">
          <ac:chgData name="Klaas Groen" userId="4c5b42e680dbc96c" providerId="LiveId" clId="{5332F733-BF9A-4A61-99E9-A215A33A7E70}" dt="2022-01-18T14:01:00.703" v="1764" actId="478"/>
          <ac:spMkLst>
            <pc:docMk/>
            <pc:sldMk cId="2002559365" sldId="521"/>
            <ac:spMk id="6" creationId="{1B35C2C2-6BF1-4509-B233-2FD5493B3B7A}"/>
          </ac:spMkLst>
        </pc:spChg>
        <pc:spChg chg="add mod">
          <ac:chgData name="Klaas Groen" userId="4c5b42e680dbc96c" providerId="LiveId" clId="{5332F733-BF9A-4A61-99E9-A215A33A7E70}" dt="2022-01-18T14:01:04.153" v="1765" actId="1076"/>
          <ac:spMkLst>
            <pc:docMk/>
            <pc:sldMk cId="2002559365" sldId="521"/>
            <ac:spMk id="7" creationId="{5BA774CC-07E4-4D9E-B2EA-B456421F72A4}"/>
          </ac:spMkLst>
        </pc:spChg>
      </pc:sldChg>
    </pc:docChg>
  </pc:docChgLst>
  <pc:docChgLst>
    <pc:chgData name="Klaas Groen" userId="4c5b42e680dbc96c" providerId="LiveId" clId="{A13D465C-467B-4E5E-8FD1-CA7BD1BE5773}"/>
    <pc:docChg chg="custSel addSld delSld modSld sldOrd">
      <pc:chgData name="Klaas Groen" userId="4c5b42e680dbc96c" providerId="LiveId" clId="{A13D465C-467B-4E5E-8FD1-CA7BD1BE5773}" dt="2022-03-29T08:36:17.344" v="1566" actId="400"/>
      <pc:docMkLst>
        <pc:docMk/>
      </pc:docMkLst>
      <pc:sldChg chg="addSp delSp modSp mod">
        <pc:chgData name="Klaas Groen" userId="4c5b42e680dbc96c" providerId="LiveId" clId="{A13D465C-467B-4E5E-8FD1-CA7BD1BE5773}" dt="2022-03-29T08:11:08.036" v="36" actId="20577"/>
        <pc:sldMkLst>
          <pc:docMk/>
          <pc:sldMk cId="1807191836" sldId="256"/>
        </pc:sldMkLst>
        <pc:spChg chg="mod">
          <ac:chgData name="Klaas Groen" userId="4c5b42e680dbc96c" providerId="LiveId" clId="{A13D465C-467B-4E5E-8FD1-CA7BD1BE5773}" dt="2022-03-29T08:11:08.036" v="36" actId="20577"/>
          <ac:spMkLst>
            <pc:docMk/>
            <pc:sldMk cId="1807191836" sldId="256"/>
            <ac:spMk id="2" creationId="{83CDACBF-0851-4B60-BD34-EF4518BBAEDD}"/>
          </ac:spMkLst>
        </pc:spChg>
        <pc:spChg chg="add mod">
          <ac:chgData name="Klaas Groen" userId="4c5b42e680dbc96c" providerId="LiveId" clId="{A13D465C-467B-4E5E-8FD1-CA7BD1BE5773}" dt="2022-03-29T08:10:46.221" v="3" actId="1076"/>
          <ac:spMkLst>
            <pc:docMk/>
            <pc:sldMk cId="1807191836" sldId="256"/>
            <ac:spMk id="7" creationId="{0B492058-404D-483C-919A-66E95F934E81}"/>
          </ac:spMkLst>
        </pc:spChg>
        <pc:spChg chg="del">
          <ac:chgData name="Klaas Groen" userId="4c5b42e680dbc96c" providerId="LiveId" clId="{A13D465C-467B-4E5E-8FD1-CA7BD1BE5773}" dt="2022-03-29T08:10:42.740" v="1" actId="478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A13D465C-467B-4E5E-8FD1-CA7BD1BE5773}" dt="2022-03-29T08:10:37.786" v="0" actId="478"/>
          <ac:picMkLst>
            <pc:docMk/>
            <pc:sldMk cId="1807191836" sldId="256"/>
            <ac:picMk id="6" creationId="{28236841-3488-4B4E-AF14-2F9432A869D1}"/>
          </ac:picMkLst>
        </pc:picChg>
        <pc:picChg chg="add mod">
          <ac:chgData name="Klaas Groen" userId="4c5b42e680dbc96c" providerId="LiveId" clId="{A13D465C-467B-4E5E-8FD1-CA7BD1BE5773}" dt="2022-03-29T08:10:46.221" v="3" actId="1076"/>
          <ac:picMkLst>
            <pc:docMk/>
            <pc:sldMk cId="1807191836" sldId="256"/>
            <ac:picMk id="9" creationId="{1EF79ADF-CF51-495C-A8AC-CD5E50D335D5}"/>
          </ac:picMkLst>
        </pc:picChg>
      </pc:sldChg>
      <pc:sldChg chg="addSp delSp modSp mod delAnim modAnim">
        <pc:chgData name="Klaas Groen" userId="4c5b42e680dbc96c" providerId="LiveId" clId="{A13D465C-467B-4E5E-8FD1-CA7BD1BE5773}" dt="2022-03-29T08:31:10.585" v="1279" actId="1076"/>
        <pc:sldMkLst>
          <pc:docMk/>
          <pc:sldMk cId="1207476577" sldId="263"/>
        </pc:sldMkLst>
        <pc:spChg chg="del">
          <ac:chgData name="Klaas Groen" userId="4c5b42e680dbc96c" providerId="LiveId" clId="{A13D465C-467B-4E5E-8FD1-CA7BD1BE5773}" dt="2022-03-29T08:26:06.666" v="853" actId="478"/>
          <ac:spMkLst>
            <pc:docMk/>
            <pc:sldMk cId="1207476577" sldId="263"/>
            <ac:spMk id="2" creationId="{DAA61BFE-AD3A-476D-998B-7477CA68083E}"/>
          </ac:spMkLst>
        </pc:spChg>
        <pc:spChg chg="del mod">
          <ac:chgData name="Klaas Groen" userId="4c5b42e680dbc96c" providerId="LiveId" clId="{A13D465C-467B-4E5E-8FD1-CA7BD1BE5773}" dt="2022-03-29T08:26:01.455" v="851" actId="478"/>
          <ac:spMkLst>
            <pc:docMk/>
            <pc:sldMk cId="1207476577" sldId="263"/>
            <ac:spMk id="3" creationId="{7EEBD85F-AEE6-4D98-92F9-B873A24171F8}"/>
          </ac:spMkLst>
        </pc:spChg>
        <pc:spChg chg="add del mod">
          <ac:chgData name="Klaas Groen" userId="4c5b42e680dbc96c" providerId="LiveId" clId="{A13D465C-467B-4E5E-8FD1-CA7BD1BE5773}" dt="2022-03-29T08:26:03.268" v="852" actId="478"/>
          <ac:spMkLst>
            <pc:docMk/>
            <pc:sldMk cId="1207476577" sldId="263"/>
            <ac:spMk id="5" creationId="{692C39B0-E4B0-4978-8B1D-5103B07EEEE2}"/>
          </ac:spMkLst>
        </pc:spChg>
        <pc:spChg chg="add del mod">
          <ac:chgData name="Klaas Groen" userId="4c5b42e680dbc96c" providerId="LiveId" clId="{A13D465C-467B-4E5E-8FD1-CA7BD1BE5773}" dt="2022-03-29T08:26:24.617" v="862" actId="478"/>
          <ac:spMkLst>
            <pc:docMk/>
            <pc:sldMk cId="1207476577" sldId="263"/>
            <ac:spMk id="7" creationId="{F02FC2C3-BB1A-4BB2-B022-B812D77BD7BB}"/>
          </ac:spMkLst>
        </pc:spChg>
        <pc:spChg chg="add mod">
          <ac:chgData name="Klaas Groen" userId="4c5b42e680dbc96c" providerId="LiveId" clId="{A13D465C-467B-4E5E-8FD1-CA7BD1BE5773}" dt="2022-03-29T08:31:01.847" v="1277" actId="1076"/>
          <ac:spMkLst>
            <pc:docMk/>
            <pc:sldMk cId="1207476577" sldId="263"/>
            <ac:spMk id="9" creationId="{9D4ADD35-6DFF-410E-8702-7D5B80F04772}"/>
          </ac:spMkLst>
        </pc:spChg>
        <pc:graphicFrameChg chg="add mod modGraphic">
          <ac:chgData name="Klaas Groen" userId="4c5b42e680dbc96c" providerId="LiveId" clId="{A13D465C-467B-4E5E-8FD1-CA7BD1BE5773}" dt="2022-03-29T08:31:10.585" v="1279" actId="1076"/>
          <ac:graphicFrameMkLst>
            <pc:docMk/>
            <pc:sldMk cId="1207476577" sldId="263"/>
            <ac:graphicFrameMk id="8" creationId="{ACD3A6D5-C11E-4A1F-82C1-2CACA21AC0AC}"/>
          </ac:graphicFrameMkLst>
        </pc:graphicFrameChg>
      </pc:sldChg>
      <pc:sldChg chg="del">
        <pc:chgData name="Klaas Groen" userId="4c5b42e680dbc96c" providerId="LiveId" clId="{A13D465C-467B-4E5E-8FD1-CA7BD1BE5773}" dt="2022-03-29T08:18:04.729" v="135" actId="47"/>
        <pc:sldMkLst>
          <pc:docMk/>
          <pc:sldMk cId="4078622385" sldId="584"/>
        </pc:sldMkLst>
      </pc:sldChg>
      <pc:sldChg chg="modSp mod">
        <pc:chgData name="Klaas Groen" userId="4c5b42e680dbc96c" providerId="LiveId" clId="{A13D465C-467B-4E5E-8FD1-CA7BD1BE5773}" dt="2022-03-29T08:11:28.416" v="37" actId="20577"/>
        <pc:sldMkLst>
          <pc:docMk/>
          <pc:sldMk cId="4246537077" sldId="591"/>
        </pc:sldMkLst>
        <pc:spChg chg="mod">
          <ac:chgData name="Klaas Groen" userId="4c5b42e680dbc96c" providerId="LiveId" clId="{A13D465C-467B-4E5E-8FD1-CA7BD1BE5773}" dt="2022-03-29T08:11:28.416" v="37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addSp modSp mod modAnim">
        <pc:chgData name="Klaas Groen" userId="4c5b42e680dbc96c" providerId="LiveId" clId="{A13D465C-467B-4E5E-8FD1-CA7BD1BE5773}" dt="2022-03-29T08:12:17.358" v="92"/>
        <pc:sldMkLst>
          <pc:docMk/>
          <pc:sldMk cId="2065884781" sldId="594"/>
        </pc:sldMkLst>
        <pc:spChg chg="mod">
          <ac:chgData name="Klaas Groen" userId="4c5b42e680dbc96c" providerId="LiveId" clId="{A13D465C-467B-4E5E-8FD1-CA7BD1BE5773}" dt="2022-03-29T08:11:55.668" v="68" actId="1076"/>
          <ac:spMkLst>
            <pc:docMk/>
            <pc:sldMk cId="2065884781" sldId="594"/>
            <ac:spMk id="2" creationId="{DD83B7FF-EF48-4258-9BD8-A8362392DBFB}"/>
          </ac:spMkLst>
        </pc:spChg>
        <pc:spChg chg="add mod">
          <ac:chgData name="Klaas Groen" userId="4c5b42e680dbc96c" providerId="LiveId" clId="{A13D465C-467B-4E5E-8FD1-CA7BD1BE5773}" dt="2022-03-29T08:12:11.289" v="91" actId="20577"/>
          <ac:spMkLst>
            <pc:docMk/>
            <pc:sldMk cId="2065884781" sldId="594"/>
            <ac:spMk id="3" creationId="{A1F17D87-070C-4334-891A-A539DDF9FE63}"/>
          </ac:spMkLst>
        </pc:spChg>
      </pc:sldChg>
      <pc:sldChg chg="addSp modSp mod">
        <pc:chgData name="Klaas Groen" userId="4c5b42e680dbc96c" providerId="LiveId" clId="{A13D465C-467B-4E5E-8FD1-CA7BD1BE5773}" dt="2022-03-29T08:24:06.476" v="689" actId="1076"/>
        <pc:sldMkLst>
          <pc:docMk/>
          <pc:sldMk cId="3404255486" sldId="595"/>
        </pc:sldMkLst>
        <pc:graphicFrameChg chg="mod modGraphic">
          <ac:chgData name="Klaas Groen" userId="4c5b42e680dbc96c" providerId="LiveId" clId="{A13D465C-467B-4E5E-8FD1-CA7BD1BE5773}" dt="2022-03-29T08:24:01.945" v="688" actId="20577"/>
          <ac:graphicFrameMkLst>
            <pc:docMk/>
            <pc:sldMk cId="3404255486" sldId="595"/>
            <ac:graphicFrameMk id="9" creationId="{7BCCF18C-2480-4579-8388-876F44CC15E6}"/>
          </ac:graphicFrameMkLst>
        </pc:graphicFrameChg>
        <pc:picChg chg="add mod">
          <ac:chgData name="Klaas Groen" userId="4c5b42e680dbc96c" providerId="LiveId" clId="{A13D465C-467B-4E5E-8FD1-CA7BD1BE5773}" dt="2022-03-29T08:24:06.476" v="689" actId="1076"/>
          <ac:picMkLst>
            <pc:docMk/>
            <pc:sldMk cId="3404255486" sldId="595"/>
            <ac:picMk id="3" creationId="{806A651F-EF58-4D0A-98A9-C3180EB2B738}"/>
          </ac:picMkLst>
        </pc:picChg>
      </pc:sldChg>
      <pc:sldChg chg="del">
        <pc:chgData name="Klaas Groen" userId="4c5b42e680dbc96c" providerId="LiveId" clId="{A13D465C-467B-4E5E-8FD1-CA7BD1BE5773}" dt="2022-03-29T08:19:16.160" v="177" actId="47"/>
        <pc:sldMkLst>
          <pc:docMk/>
          <pc:sldMk cId="2005733045" sldId="596"/>
        </pc:sldMkLst>
      </pc:sldChg>
      <pc:sldChg chg="del">
        <pc:chgData name="Klaas Groen" userId="4c5b42e680dbc96c" providerId="LiveId" clId="{A13D465C-467B-4E5E-8FD1-CA7BD1BE5773}" dt="2022-03-29T08:12:21.149" v="93" actId="47"/>
        <pc:sldMkLst>
          <pc:docMk/>
          <pc:sldMk cId="1002432866" sldId="597"/>
        </pc:sldMkLst>
      </pc:sldChg>
      <pc:sldChg chg="del">
        <pc:chgData name="Klaas Groen" userId="4c5b42e680dbc96c" providerId="LiveId" clId="{A13D465C-467B-4E5E-8FD1-CA7BD1BE5773}" dt="2022-03-29T08:19:09.860" v="176" actId="47"/>
        <pc:sldMkLst>
          <pc:docMk/>
          <pc:sldMk cId="389472058" sldId="598"/>
        </pc:sldMkLst>
      </pc:sldChg>
      <pc:sldChg chg="del">
        <pc:chgData name="Klaas Groen" userId="4c5b42e680dbc96c" providerId="LiveId" clId="{A13D465C-467B-4E5E-8FD1-CA7BD1BE5773}" dt="2022-03-29T08:19:04.591" v="175" actId="47"/>
        <pc:sldMkLst>
          <pc:docMk/>
          <pc:sldMk cId="241374824" sldId="599"/>
        </pc:sldMkLst>
      </pc:sldChg>
      <pc:sldChg chg="addSp delSp modSp new mod">
        <pc:chgData name="Klaas Groen" userId="4c5b42e680dbc96c" providerId="LiveId" clId="{A13D465C-467B-4E5E-8FD1-CA7BD1BE5773}" dt="2022-03-29T08:15:38.580" v="118" actId="1076"/>
        <pc:sldMkLst>
          <pc:docMk/>
          <pc:sldMk cId="3859658728" sldId="600"/>
        </pc:sldMkLst>
        <pc:spChg chg="del">
          <ac:chgData name="Klaas Groen" userId="4c5b42e680dbc96c" providerId="LiveId" clId="{A13D465C-467B-4E5E-8FD1-CA7BD1BE5773}" dt="2022-03-29T08:13:29.696" v="95" actId="478"/>
          <ac:spMkLst>
            <pc:docMk/>
            <pc:sldMk cId="3859658728" sldId="600"/>
            <ac:spMk id="2" creationId="{5E3AE49D-9625-49EB-B7CD-CA9B581DBF4B}"/>
          </ac:spMkLst>
        </pc:spChg>
        <pc:spChg chg="del">
          <ac:chgData name="Klaas Groen" userId="4c5b42e680dbc96c" providerId="LiveId" clId="{A13D465C-467B-4E5E-8FD1-CA7BD1BE5773}" dt="2022-03-29T08:13:32.052" v="96" actId="478"/>
          <ac:spMkLst>
            <pc:docMk/>
            <pc:sldMk cId="3859658728" sldId="600"/>
            <ac:spMk id="3" creationId="{165C5586-9046-43D6-A7D1-ABF86F0E77A3}"/>
          </ac:spMkLst>
        </pc:spChg>
        <pc:picChg chg="add mod modCrop">
          <ac:chgData name="Klaas Groen" userId="4c5b42e680dbc96c" providerId="LiveId" clId="{A13D465C-467B-4E5E-8FD1-CA7BD1BE5773}" dt="2022-03-29T08:15:02.759" v="112" actId="1076"/>
          <ac:picMkLst>
            <pc:docMk/>
            <pc:sldMk cId="3859658728" sldId="600"/>
            <ac:picMk id="5" creationId="{526E84C5-AFDC-4C0C-BD17-13808EF39510}"/>
          </ac:picMkLst>
        </pc:picChg>
        <pc:picChg chg="add mod modCrop">
          <ac:chgData name="Klaas Groen" userId="4c5b42e680dbc96c" providerId="LiveId" clId="{A13D465C-467B-4E5E-8FD1-CA7BD1BE5773}" dt="2022-03-29T08:15:06.539" v="113" actId="1076"/>
          <ac:picMkLst>
            <pc:docMk/>
            <pc:sldMk cId="3859658728" sldId="600"/>
            <ac:picMk id="7" creationId="{7D085AE4-CB33-4F8A-A4D6-85693E6901E6}"/>
          </ac:picMkLst>
        </pc:picChg>
        <pc:picChg chg="add mod modCrop">
          <ac:chgData name="Klaas Groen" userId="4c5b42e680dbc96c" providerId="LiveId" clId="{A13D465C-467B-4E5E-8FD1-CA7BD1BE5773}" dt="2022-03-29T08:15:38.580" v="118" actId="1076"/>
          <ac:picMkLst>
            <pc:docMk/>
            <pc:sldMk cId="3859658728" sldId="600"/>
            <ac:picMk id="9" creationId="{F2EB89CE-ECF7-4540-A2A6-44BCEDDE4774}"/>
          </ac:picMkLst>
        </pc:picChg>
      </pc:sldChg>
      <pc:sldChg chg="addSp modSp new mod">
        <pc:chgData name="Klaas Groen" userId="4c5b42e680dbc96c" providerId="LiveId" clId="{A13D465C-467B-4E5E-8FD1-CA7BD1BE5773}" dt="2022-03-29T08:17:49.681" v="134" actId="1076"/>
        <pc:sldMkLst>
          <pc:docMk/>
          <pc:sldMk cId="2260259738" sldId="601"/>
        </pc:sldMkLst>
        <pc:picChg chg="add mod modCrop">
          <ac:chgData name="Klaas Groen" userId="4c5b42e680dbc96c" providerId="LiveId" clId="{A13D465C-467B-4E5E-8FD1-CA7BD1BE5773}" dt="2022-03-29T08:16:47.265" v="126" actId="1076"/>
          <ac:picMkLst>
            <pc:docMk/>
            <pc:sldMk cId="2260259738" sldId="601"/>
            <ac:picMk id="5" creationId="{F503A4A0-8D0A-43EA-8A38-67BCD8E27321}"/>
          </ac:picMkLst>
        </pc:picChg>
        <pc:picChg chg="add mod">
          <ac:chgData name="Klaas Groen" userId="4c5b42e680dbc96c" providerId="LiveId" clId="{A13D465C-467B-4E5E-8FD1-CA7BD1BE5773}" dt="2022-03-29T08:17:23.534" v="130" actId="1076"/>
          <ac:picMkLst>
            <pc:docMk/>
            <pc:sldMk cId="2260259738" sldId="601"/>
            <ac:picMk id="7" creationId="{A4460E55-059F-4C36-BB82-BB28389F915C}"/>
          </ac:picMkLst>
        </pc:picChg>
        <pc:picChg chg="add mod">
          <ac:chgData name="Klaas Groen" userId="4c5b42e680dbc96c" providerId="LiveId" clId="{A13D465C-467B-4E5E-8FD1-CA7BD1BE5773}" dt="2022-03-29T08:17:49.681" v="134" actId="1076"/>
          <ac:picMkLst>
            <pc:docMk/>
            <pc:sldMk cId="2260259738" sldId="601"/>
            <ac:picMk id="9" creationId="{C6CB17DA-0E27-44A5-ADE6-37C99B2E3212}"/>
          </ac:picMkLst>
        </pc:picChg>
      </pc:sldChg>
      <pc:sldChg chg="addSp modSp new mod modAnim">
        <pc:chgData name="Klaas Groen" userId="4c5b42e680dbc96c" providerId="LiveId" clId="{A13D465C-467B-4E5E-8FD1-CA7BD1BE5773}" dt="2022-03-29T08:35:17.112" v="1558" actId="1076"/>
        <pc:sldMkLst>
          <pc:docMk/>
          <pc:sldMk cId="2545268441" sldId="602"/>
        </pc:sldMkLst>
        <pc:spChg chg="mod">
          <ac:chgData name="Klaas Groen" userId="4c5b42e680dbc96c" providerId="LiveId" clId="{A13D465C-467B-4E5E-8FD1-CA7BD1BE5773}" dt="2022-03-29T08:34:14.330" v="1495" actId="20577"/>
          <ac:spMkLst>
            <pc:docMk/>
            <pc:sldMk cId="2545268441" sldId="602"/>
            <ac:spMk id="2" creationId="{730A2CE8-6C3D-4B9A-9B12-85AC9EFB2836}"/>
          </ac:spMkLst>
        </pc:spChg>
        <pc:spChg chg="mod">
          <ac:chgData name="Klaas Groen" userId="4c5b42e680dbc96c" providerId="LiveId" clId="{A13D465C-467B-4E5E-8FD1-CA7BD1BE5773}" dt="2022-03-29T08:35:04.670" v="1540" actId="1076"/>
          <ac:spMkLst>
            <pc:docMk/>
            <pc:sldMk cId="2545268441" sldId="602"/>
            <ac:spMk id="3" creationId="{07962CEF-7F4B-435D-A7CB-AD0FDE0BD1D4}"/>
          </ac:spMkLst>
        </pc:spChg>
        <pc:spChg chg="add mod">
          <ac:chgData name="Klaas Groen" userId="4c5b42e680dbc96c" providerId="LiveId" clId="{A13D465C-467B-4E5E-8FD1-CA7BD1BE5773}" dt="2022-03-29T08:34:44.391" v="1535" actId="20577"/>
          <ac:spMkLst>
            <pc:docMk/>
            <pc:sldMk cId="2545268441" sldId="602"/>
            <ac:spMk id="4" creationId="{2D69B5EE-82B4-4958-A94F-2E93B247ADF9}"/>
          </ac:spMkLst>
        </pc:spChg>
        <pc:spChg chg="add mod">
          <ac:chgData name="Klaas Groen" userId="4c5b42e680dbc96c" providerId="LiveId" clId="{A13D465C-467B-4E5E-8FD1-CA7BD1BE5773}" dt="2022-03-29T08:34:06.416" v="1480"/>
          <ac:spMkLst>
            <pc:docMk/>
            <pc:sldMk cId="2545268441" sldId="602"/>
            <ac:spMk id="5" creationId="{C0D300CD-3AA0-4EAD-B720-D3E246F96557}"/>
          </ac:spMkLst>
        </pc:spChg>
        <pc:spChg chg="add mod">
          <ac:chgData name="Klaas Groen" userId="4c5b42e680dbc96c" providerId="LiveId" clId="{A13D465C-467B-4E5E-8FD1-CA7BD1BE5773}" dt="2022-03-29T08:34:17.248" v="1496"/>
          <ac:spMkLst>
            <pc:docMk/>
            <pc:sldMk cId="2545268441" sldId="602"/>
            <ac:spMk id="6" creationId="{95099496-B7F0-40EE-95C0-48569956E57A}"/>
          </ac:spMkLst>
        </pc:spChg>
        <pc:spChg chg="add mod">
          <ac:chgData name="Klaas Groen" userId="4c5b42e680dbc96c" providerId="LiveId" clId="{A13D465C-467B-4E5E-8FD1-CA7BD1BE5773}" dt="2022-03-29T08:35:17.112" v="1558" actId="1076"/>
          <ac:spMkLst>
            <pc:docMk/>
            <pc:sldMk cId="2545268441" sldId="602"/>
            <ac:spMk id="7" creationId="{D3414333-1514-4064-820A-9DF4970E57F1}"/>
          </ac:spMkLst>
        </pc:spChg>
      </pc:sldChg>
      <pc:sldChg chg="modSp add mod">
        <pc:chgData name="Klaas Groen" userId="4c5b42e680dbc96c" providerId="LiveId" clId="{A13D465C-467B-4E5E-8FD1-CA7BD1BE5773}" dt="2022-03-29T08:36:02.359" v="1561" actId="400"/>
        <pc:sldMkLst>
          <pc:docMk/>
          <pc:sldMk cId="3998777295" sldId="603"/>
        </pc:sldMkLst>
        <pc:spChg chg="mod">
          <ac:chgData name="Klaas Groen" userId="4c5b42e680dbc96c" providerId="LiveId" clId="{A13D465C-467B-4E5E-8FD1-CA7BD1BE5773}" dt="2022-03-29T08:36:02.359" v="1561" actId="400"/>
          <ac:spMkLst>
            <pc:docMk/>
            <pc:sldMk cId="3998777295" sldId="603"/>
            <ac:spMk id="3" creationId="{5D908725-DBB0-4D22-B18F-4F6DF66B2B4D}"/>
          </ac:spMkLst>
        </pc:spChg>
      </pc:sldChg>
      <pc:sldChg chg="modSp add mod ord">
        <pc:chgData name="Klaas Groen" userId="4c5b42e680dbc96c" providerId="LiveId" clId="{A13D465C-467B-4E5E-8FD1-CA7BD1BE5773}" dt="2022-03-29T08:36:17.344" v="1566" actId="400"/>
        <pc:sldMkLst>
          <pc:docMk/>
          <pc:sldMk cId="1272287250" sldId="604"/>
        </pc:sldMkLst>
        <pc:spChg chg="mod">
          <ac:chgData name="Klaas Groen" userId="4c5b42e680dbc96c" providerId="LiveId" clId="{A13D465C-467B-4E5E-8FD1-CA7BD1BE5773}" dt="2022-03-29T08:36:17.344" v="1566" actId="400"/>
          <ac:spMkLst>
            <pc:docMk/>
            <pc:sldMk cId="1272287250" sldId="604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6A4497A0-C5CB-4A08-AD6F-0FD4444F7900}"/>
    <pc:docChg chg="undo custSel addSld delSld modSld sldOrd">
      <pc:chgData name="Klaas Groen" userId="4c5b42e680dbc96c" providerId="LiveId" clId="{6A4497A0-C5CB-4A08-AD6F-0FD4444F7900}" dt="2022-05-30T11:07:21.996" v="1501" actId="20577"/>
      <pc:docMkLst>
        <pc:docMk/>
      </pc:docMkLst>
      <pc:sldChg chg="addSp delSp modSp mod">
        <pc:chgData name="Klaas Groen" userId="4c5b42e680dbc96c" providerId="LiveId" clId="{6A4497A0-C5CB-4A08-AD6F-0FD4444F7900}" dt="2022-05-30T09:49:23.837" v="50" actId="20577"/>
        <pc:sldMkLst>
          <pc:docMk/>
          <pc:sldMk cId="1807191836" sldId="256"/>
        </pc:sldMkLst>
        <pc:spChg chg="mod">
          <ac:chgData name="Klaas Groen" userId="4c5b42e680dbc96c" providerId="LiveId" clId="{6A4497A0-C5CB-4A08-AD6F-0FD4444F7900}" dt="2022-05-30T09:47:57.847" v="40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6A4497A0-C5CB-4A08-AD6F-0FD4444F7900}" dt="2022-05-30T09:49:23.837" v="50" actId="20577"/>
          <ac:spMkLst>
            <pc:docMk/>
            <pc:sldMk cId="1807191836" sldId="256"/>
            <ac:spMk id="3" creationId="{CC132C33-D22E-407C-BB53-5CE379C917C3}"/>
          </ac:spMkLst>
        </pc:spChg>
        <pc:picChg chg="add mod">
          <ac:chgData name="Klaas Groen" userId="4c5b42e680dbc96c" providerId="LiveId" clId="{6A4497A0-C5CB-4A08-AD6F-0FD4444F7900}" dt="2022-05-30T09:49:19.339" v="46" actId="1076"/>
          <ac:picMkLst>
            <pc:docMk/>
            <pc:sldMk cId="1807191836" sldId="256"/>
            <ac:picMk id="6" creationId="{B6E8DC9E-633B-6301-99F8-C3C6A643B192}"/>
          </ac:picMkLst>
        </pc:picChg>
        <pc:picChg chg="del">
          <ac:chgData name="Klaas Groen" userId="4c5b42e680dbc96c" providerId="LiveId" clId="{6A4497A0-C5CB-4A08-AD6F-0FD4444F7900}" dt="2022-05-30T09:49:10.127" v="41" actId="478"/>
          <ac:picMkLst>
            <pc:docMk/>
            <pc:sldMk cId="1807191836" sldId="256"/>
            <ac:picMk id="1026" creationId="{B299959B-F045-A2C0-3D37-A82033FC1731}"/>
          </ac:picMkLst>
        </pc:picChg>
      </pc:sldChg>
      <pc:sldChg chg="modSp modAnim">
        <pc:chgData name="Klaas Groen" userId="4c5b42e680dbc96c" providerId="LiveId" clId="{6A4497A0-C5CB-4A08-AD6F-0FD4444F7900}" dt="2022-05-30T11:07:21.996" v="1501" actId="20577"/>
        <pc:sldMkLst>
          <pc:docMk/>
          <pc:sldMk cId="1207476577" sldId="263"/>
        </pc:sldMkLst>
        <pc:spChg chg="mod">
          <ac:chgData name="Klaas Groen" userId="4c5b42e680dbc96c" providerId="LiveId" clId="{6A4497A0-C5CB-4A08-AD6F-0FD4444F7900}" dt="2022-05-30T11:07:21.996" v="1501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6A4497A0-C5CB-4A08-AD6F-0FD4444F7900}" dt="2022-05-30T10:08:15.159" v="1048" actId="14100"/>
        <pc:sldMkLst>
          <pc:docMk/>
          <pc:sldMk cId="1738050850" sldId="567"/>
        </pc:sldMkLst>
        <pc:graphicFrameChg chg="modGraphic">
          <ac:chgData name="Klaas Groen" userId="4c5b42e680dbc96c" providerId="LiveId" clId="{6A4497A0-C5CB-4A08-AD6F-0FD4444F7900}" dt="2022-05-30T10:08:15.159" v="1048" actId="14100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6A4497A0-C5CB-4A08-AD6F-0FD4444F7900}" dt="2022-05-30T09:53:27.715" v="581" actId="20577"/>
        <pc:sldMkLst>
          <pc:docMk/>
          <pc:sldMk cId="4246537077" sldId="591"/>
        </pc:sldMkLst>
        <pc:spChg chg="mod">
          <ac:chgData name="Klaas Groen" userId="4c5b42e680dbc96c" providerId="LiveId" clId="{6A4497A0-C5CB-4A08-AD6F-0FD4444F7900}" dt="2022-05-30T09:53:27.715" v="581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ord">
        <pc:chgData name="Klaas Groen" userId="4c5b42e680dbc96c" providerId="LiveId" clId="{6A4497A0-C5CB-4A08-AD6F-0FD4444F7900}" dt="2022-05-30T09:52:04.629" v="427"/>
        <pc:sldMkLst>
          <pc:docMk/>
          <pc:sldMk cId="2475306388" sldId="634"/>
        </pc:sldMkLst>
      </pc:sldChg>
      <pc:sldChg chg="modSp mod">
        <pc:chgData name="Klaas Groen" userId="4c5b42e680dbc96c" providerId="LiveId" clId="{6A4497A0-C5CB-4A08-AD6F-0FD4444F7900}" dt="2022-05-30T09:51:33.722" v="425" actId="20577"/>
        <pc:sldMkLst>
          <pc:docMk/>
          <pc:sldMk cId="1015438642" sldId="635"/>
        </pc:sldMkLst>
        <pc:spChg chg="mod">
          <ac:chgData name="Klaas Groen" userId="4c5b42e680dbc96c" providerId="LiveId" clId="{6A4497A0-C5CB-4A08-AD6F-0FD4444F7900}" dt="2022-05-30T09:51:33.722" v="425" actId="20577"/>
          <ac:spMkLst>
            <pc:docMk/>
            <pc:sldMk cId="1015438642" sldId="635"/>
            <ac:spMk id="4" creationId="{C39830CD-6F08-0019-2ECF-DC55D82603C5}"/>
          </ac:spMkLst>
        </pc:spChg>
      </pc:sldChg>
      <pc:sldChg chg="del">
        <pc:chgData name="Klaas Groen" userId="4c5b42e680dbc96c" providerId="LiveId" clId="{6A4497A0-C5CB-4A08-AD6F-0FD4444F7900}" dt="2022-05-30T09:52:38.067" v="478" actId="47"/>
        <pc:sldMkLst>
          <pc:docMk/>
          <pc:sldMk cId="3784692663" sldId="636"/>
        </pc:sldMkLst>
      </pc:sldChg>
      <pc:sldChg chg="del">
        <pc:chgData name="Klaas Groen" userId="4c5b42e680dbc96c" providerId="LiveId" clId="{6A4497A0-C5CB-4A08-AD6F-0FD4444F7900}" dt="2022-05-30T10:06:53.557" v="952" actId="47"/>
        <pc:sldMkLst>
          <pc:docMk/>
          <pc:sldMk cId="3438746966" sldId="637"/>
        </pc:sldMkLst>
      </pc:sldChg>
      <pc:sldChg chg="del">
        <pc:chgData name="Klaas Groen" userId="4c5b42e680dbc96c" providerId="LiveId" clId="{6A4497A0-C5CB-4A08-AD6F-0FD4444F7900}" dt="2022-05-30T11:06:19.173" v="1451" actId="47"/>
        <pc:sldMkLst>
          <pc:docMk/>
          <pc:sldMk cId="2943796061" sldId="638"/>
        </pc:sldMkLst>
      </pc:sldChg>
      <pc:sldChg chg="del">
        <pc:chgData name="Klaas Groen" userId="4c5b42e680dbc96c" providerId="LiveId" clId="{6A4497A0-C5CB-4A08-AD6F-0FD4444F7900}" dt="2022-05-30T09:52:41.137" v="479" actId="47"/>
        <pc:sldMkLst>
          <pc:docMk/>
          <pc:sldMk cId="3383309070" sldId="639"/>
        </pc:sldMkLst>
      </pc:sldChg>
      <pc:sldChg chg="del">
        <pc:chgData name="Klaas Groen" userId="4c5b42e680dbc96c" providerId="LiveId" clId="{6A4497A0-C5CB-4A08-AD6F-0FD4444F7900}" dt="2022-05-30T09:52:44.409" v="480" actId="47"/>
        <pc:sldMkLst>
          <pc:docMk/>
          <pc:sldMk cId="3961308484" sldId="640"/>
        </pc:sldMkLst>
      </pc:sldChg>
      <pc:sldChg chg="del">
        <pc:chgData name="Klaas Groen" userId="4c5b42e680dbc96c" providerId="LiveId" clId="{6A4497A0-C5CB-4A08-AD6F-0FD4444F7900}" dt="2022-05-30T09:52:44.877" v="481" actId="47"/>
        <pc:sldMkLst>
          <pc:docMk/>
          <pc:sldMk cId="1242591194" sldId="641"/>
        </pc:sldMkLst>
      </pc:sldChg>
      <pc:sldChg chg="del">
        <pc:chgData name="Klaas Groen" userId="4c5b42e680dbc96c" providerId="LiveId" clId="{6A4497A0-C5CB-4A08-AD6F-0FD4444F7900}" dt="2022-05-30T09:52:45.478" v="482" actId="47"/>
        <pc:sldMkLst>
          <pc:docMk/>
          <pc:sldMk cId="176764048" sldId="642"/>
        </pc:sldMkLst>
      </pc:sldChg>
      <pc:sldChg chg="del">
        <pc:chgData name="Klaas Groen" userId="4c5b42e680dbc96c" providerId="LiveId" clId="{6A4497A0-C5CB-4A08-AD6F-0FD4444F7900}" dt="2022-05-30T09:52:45.967" v="483" actId="47"/>
        <pc:sldMkLst>
          <pc:docMk/>
          <pc:sldMk cId="3373911605" sldId="643"/>
        </pc:sldMkLst>
      </pc:sldChg>
      <pc:sldChg chg="delSp modSp new mod">
        <pc:chgData name="Klaas Groen" userId="4c5b42e680dbc96c" providerId="LiveId" clId="{6A4497A0-C5CB-4A08-AD6F-0FD4444F7900}" dt="2022-05-30T09:52:33.837" v="477" actId="1076"/>
        <pc:sldMkLst>
          <pc:docMk/>
          <pc:sldMk cId="2000480128" sldId="644"/>
        </pc:sldMkLst>
        <pc:spChg chg="mod">
          <ac:chgData name="Klaas Groen" userId="4c5b42e680dbc96c" providerId="LiveId" clId="{6A4497A0-C5CB-4A08-AD6F-0FD4444F7900}" dt="2022-05-30T09:52:33.837" v="477" actId="1076"/>
          <ac:spMkLst>
            <pc:docMk/>
            <pc:sldMk cId="2000480128" sldId="644"/>
            <ac:spMk id="2" creationId="{083C7D34-9B23-6DC0-F874-8D11FC65B2B4}"/>
          </ac:spMkLst>
        </pc:spChg>
        <pc:spChg chg="del">
          <ac:chgData name="Klaas Groen" userId="4c5b42e680dbc96c" providerId="LiveId" clId="{6A4497A0-C5CB-4A08-AD6F-0FD4444F7900}" dt="2022-05-30T09:52:30.323" v="476" actId="478"/>
          <ac:spMkLst>
            <pc:docMk/>
            <pc:sldMk cId="2000480128" sldId="644"/>
            <ac:spMk id="3" creationId="{0003F122-6884-5150-032E-B134E2BD16D1}"/>
          </ac:spMkLst>
        </pc:spChg>
      </pc:sldChg>
      <pc:sldChg chg="addSp delSp modSp new mod">
        <pc:chgData name="Klaas Groen" userId="4c5b42e680dbc96c" providerId="LiveId" clId="{6A4497A0-C5CB-4A08-AD6F-0FD4444F7900}" dt="2022-05-30T10:04:32.787" v="604" actId="1076"/>
        <pc:sldMkLst>
          <pc:docMk/>
          <pc:sldMk cId="1018891635" sldId="645"/>
        </pc:sldMkLst>
        <pc:spChg chg="del mod">
          <ac:chgData name="Klaas Groen" userId="4c5b42e680dbc96c" providerId="LiveId" clId="{6A4497A0-C5CB-4A08-AD6F-0FD4444F7900}" dt="2022-05-30T10:01:48.257" v="583" actId="478"/>
          <ac:spMkLst>
            <pc:docMk/>
            <pc:sldMk cId="1018891635" sldId="645"/>
            <ac:spMk id="2" creationId="{07B4DD80-69F2-6D7F-66ED-B28AB7F1C7DB}"/>
          </ac:spMkLst>
        </pc:spChg>
        <pc:spChg chg="del">
          <ac:chgData name="Klaas Groen" userId="4c5b42e680dbc96c" providerId="LiveId" clId="{6A4497A0-C5CB-4A08-AD6F-0FD4444F7900}" dt="2022-05-30T10:01:47.027" v="582" actId="478"/>
          <ac:spMkLst>
            <pc:docMk/>
            <pc:sldMk cId="1018891635" sldId="645"/>
            <ac:spMk id="3" creationId="{9AAA7A50-B8DC-FBD9-668D-5905781161E6}"/>
          </ac:spMkLst>
        </pc:spChg>
        <pc:spChg chg="add mod">
          <ac:chgData name="Klaas Groen" userId="4c5b42e680dbc96c" providerId="LiveId" clId="{6A4497A0-C5CB-4A08-AD6F-0FD4444F7900}" dt="2022-05-30T10:04:29.594" v="603" actId="1582"/>
          <ac:spMkLst>
            <pc:docMk/>
            <pc:sldMk cId="1018891635" sldId="645"/>
            <ac:spMk id="10" creationId="{9E3AEF2B-BE6F-CF4E-8569-122075A27E28}"/>
          </ac:spMkLst>
        </pc:spChg>
        <pc:picChg chg="add mod">
          <ac:chgData name="Klaas Groen" userId="4c5b42e680dbc96c" providerId="LiveId" clId="{6A4497A0-C5CB-4A08-AD6F-0FD4444F7900}" dt="2022-05-30T10:01:59.687" v="588" actId="14100"/>
          <ac:picMkLst>
            <pc:docMk/>
            <pc:sldMk cId="1018891635" sldId="645"/>
            <ac:picMk id="5" creationId="{B66BF426-2732-C5A6-0B99-03797FECE581}"/>
          </ac:picMkLst>
        </pc:picChg>
        <pc:cxnChg chg="add mod">
          <ac:chgData name="Klaas Groen" userId="4c5b42e680dbc96c" providerId="LiveId" clId="{6A4497A0-C5CB-4A08-AD6F-0FD4444F7900}" dt="2022-05-30T10:04:32.787" v="604" actId="1076"/>
          <ac:cxnSpMkLst>
            <pc:docMk/>
            <pc:sldMk cId="1018891635" sldId="645"/>
            <ac:cxnSpMk id="7" creationId="{E87370EA-23CC-95D1-9ABD-289735CE4D35}"/>
          </ac:cxnSpMkLst>
        </pc:cxnChg>
      </pc:sldChg>
      <pc:sldChg chg="modSp add mod">
        <pc:chgData name="Klaas Groen" userId="4c5b42e680dbc96c" providerId="LiveId" clId="{6A4497A0-C5CB-4A08-AD6F-0FD4444F7900}" dt="2022-05-30T10:11:00.829" v="1450" actId="14100"/>
        <pc:sldMkLst>
          <pc:docMk/>
          <pc:sldMk cId="3241536010" sldId="646"/>
        </pc:sldMkLst>
        <pc:graphicFrameChg chg="mod modGraphic">
          <ac:chgData name="Klaas Groen" userId="4c5b42e680dbc96c" providerId="LiveId" clId="{6A4497A0-C5CB-4A08-AD6F-0FD4444F7900}" dt="2022-05-30T10:11:00.829" v="1450" actId="14100"/>
          <ac:graphicFrameMkLst>
            <pc:docMk/>
            <pc:sldMk cId="3241536010" sldId="646"/>
            <ac:graphicFrameMk id="9" creationId="{7BCCF18C-2480-4579-8388-876F44CC15E6}"/>
          </ac:graphicFrameMkLst>
        </pc:graphicFrameChg>
      </pc:sldChg>
      <pc:sldChg chg="add">
        <pc:chgData name="Klaas Groen" userId="4c5b42e680dbc96c" providerId="LiveId" clId="{6A4497A0-C5CB-4A08-AD6F-0FD4444F7900}" dt="2022-05-30T11:06:28.666" v="1452"/>
        <pc:sldMkLst>
          <pc:docMk/>
          <pc:sldMk cId="1210073063" sldId="647"/>
        </pc:sldMkLst>
      </pc:sldChg>
    </pc:docChg>
  </pc:docChgLst>
  <pc:docChgLst>
    <pc:chgData name="Klaas Groen" userId="4c5b42e680dbc96c" providerId="LiveId" clId="{FCDB03FC-43F9-4138-A715-5F7B81DD1F81}"/>
    <pc:docChg chg="undo custSel addSld delSld modSld sldOrd">
      <pc:chgData name="Klaas Groen" userId="4c5b42e680dbc96c" providerId="LiveId" clId="{FCDB03FC-43F9-4138-A715-5F7B81DD1F81}" dt="2022-04-14T07:01:46.655" v="523" actId="20577"/>
      <pc:docMkLst>
        <pc:docMk/>
      </pc:docMkLst>
      <pc:sldChg chg="addSp delSp modSp mod modAnim">
        <pc:chgData name="Klaas Groen" userId="4c5b42e680dbc96c" providerId="LiveId" clId="{FCDB03FC-43F9-4138-A715-5F7B81DD1F81}" dt="2022-04-14T06:58:40.537" v="288" actId="20577"/>
        <pc:sldMkLst>
          <pc:docMk/>
          <pc:sldMk cId="1807191836" sldId="256"/>
        </pc:sldMkLst>
        <pc:spChg chg="mod">
          <ac:chgData name="Klaas Groen" userId="4c5b42e680dbc96c" providerId="LiveId" clId="{FCDB03FC-43F9-4138-A715-5F7B81DD1F81}" dt="2022-04-14T06:58:40.537" v="288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FCDB03FC-43F9-4138-A715-5F7B81DD1F81}" dt="2022-04-14T06:51:35.884" v="1" actId="20577"/>
          <ac:spMkLst>
            <pc:docMk/>
            <pc:sldMk cId="1807191836" sldId="256"/>
            <ac:spMk id="3" creationId="{CC132C33-D22E-407C-BB53-5CE379C917C3}"/>
          </ac:spMkLst>
        </pc:spChg>
        <pc:spChg chg="del">
          <ac:chgData name="Klaas Groen" userId="4c5b42e680dbc96c" providerId="LiveId" clId="{FCDB03FC-43F9-4138-A715-5F7B81DD1F81}" dt="2022-04-14T06:52:29.680" v="3" actId="478"/>
          <ac:spMkLst>
            <pc:docMk/>
            <pc:sldMk cId="1807191836" sldId="256"/>
            <ac:spMk id="7" creationId="{0B492058-404D-483C-919A-66E95F934E81}"/>
          </ac:spMkLst>
        </pc:spChg>
        <pc:spChg chg="add mod">
          <ac:chgData name="Klaas Groen" userId="4c5b42e680dbc96c" providerId="LiveId" clId="{FCDB03FC-43F9-4138-A715-5F7B81DD1F81}" dt="2022-04-14T06:54:14.438" v="51" actId="1076"/>
          <ac:spMkLst>
            <pc:docMk/>
            <pc:sldMk cId="1807191836" sldId="256"/>
            <ac:spMk id="13" creationId="{49252FC7-0078-43C4-8D18-329FF904C666}"/>
          </ac:spMkLst>
        </pc:spChg>
        <pc:picChg chg="del">
          <ac:chgData name="Klaas Groen" userId="4c5b42e680dbc96c" providerId="LiveId" clId="{FCDB03FC-43F9-4138-A715-5F7B81DD1F81}" dt="2022-04-14T06:52:26.626" v="2" actId="478"/>
          <ac:picMkLst>
            <pc:docMk/>
            <pc:sldMk cId="1807191836" sldId="256"/>
            <ac:picMk id="6" creationId="{5EE3864F-B589-4B2D-9F74-8F5337E490A5}"/>
          </ac:picMkLst>
        </pc:picChg>
        <pc:picChg chg="add del mod">
          <ac:chgData name="Klaas Groen" userId="4c5b42e680dbc96c" providerId="LiveId" clId="{FCDB03FC-43F9-4138-A715-5F7B81DD1F81}" dt="2022-04-14T06:52:36.633" v="7" actId="478"/>
          <ac:picMkLst>
            <pc:docMk/>
            <pc:sldMk cId="1807191836" sldId="256"/>
            <ac:picMk id="8" creationId="{66F7BA51-857C-4A1D-8A5C-5690FF028BD9}"/>
          </ac:picMkLst>
        </pc:picChg>
        <pc:picChg chg="add mod">
          <ac:chgData name="Klaas Groen" userId="4c5b42e680dbc96c" providerId="LiveId" clId="{FCDB03FC-43F9-4138-A715-5F7B81DD1F81}" dt="2022-04-14T06:53:08.224" v="12" actId="1076"/>
          <ac:picMkLst>
            <pc:docMk/>
            <pc:sldMk cId="1807191836" sldId="256"/>
            <ac:picMk id="10" creationId="{D31FC13F-0B2F-4329-82C8-F29120E4173C}"/>
          </ac:picMkLst>
        </pc:picChg>
        <pc:picChg chg="add mod">
          <ac:chgData name="Klaas Groen" userId="4c5b42e680dbc96c" providerId="LiveId" clId="{FCDB03FC-43F9-4138-A715-5F7B81DD1F81}" dt="2022-04-14T06:53:29.979" v="16" actId="14100"/>
          <ac:picMkLst>
            <pc:docMk/>
            <pc:sldMk cId="1807191836" sldId="256"/>
            <ac:picMk id="12" creationId="{1474A22D-04B1-41D5-A763-71D9D634D9ED}"/>
          </ac:picMkLst>
        </pc:picChg>
      </pc:sldChg>
      <pc:sldChg chg="modSp mod">
        <pc:chgData name="Klaas Groen" userId="4c5b42e680dbc96c" providerId="LiveId" clId="{FCDB03FC-43F9-4138-A715-5F7B81DD1F81}" dt="2022-04-14T07:01:46.655" v="523" actId="20577"/>
        <pc:sldMkLst>
          <pc:docMk/>
          <pc:sldMk cId="4078622385" sldId="584"/>
        </pc:sldMkLst>
        <pc:graphicFrameChg chg="modGraphic">
          <ac:chgData name="Klaas Groen" userId="4c5b42e680dbc96c" providerId="LiveId" clId="{FCDB03FC-43F9-4138-A715-5F7B81DD1F81}" dt="2022-04-14T07:01:46.655" v="523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FCDB03FC-43F9-4138-A715-5F7B81DD1F81}" dt="2022-04-14T07:01:15.616" v="519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modSp mod">
        <pc:chgData name="Klaas Groen" userId="4c5b42e680dbc96c" providerId="LiveId" clId="{FCDB03FC-43F9-4138-A715-5F7B81DD1F81}" dt="2022-04-14T06:54:56.431" v="84" actId="20577"/>
        <pc:sldMkLst>
          <pc:docMk/>
          <pc:sldMk cId="4246537077" sldId="591"/>
        </pc:sldMkLst>
        <pc:spChg chg="mod">
          <ac:chgData name="Klaas Groen" userId="4c5b42e680dbc96c" providerId="LiveId" clId="{FCDB03FC-43F9-4138-A715-5F7B81DD1F81}" dt="2022-04-14T06:54:56.431" v="84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modSp mod">
        <pc:chgData name="Klaas Groen" userId="4c5b42e680dbc96c" providerId="LiveId" clId="{FCDB03FC-43F9-4138-A715-5F7B81DD1F81}" dt="2022-04-14T06:55:14.435" v="108" actId="1076"/>
        <pc:sldMkLst>
          <pc:docMk/>
          <pc:sldMk cId="2065884781" sldId="594"/>
        </pc:sldMkLst>
        <pc:spChg chg="mod">
          <ac:chgData name="Klaas Groen" userId="4c5b42e680dbc96c" providerId="LiveId" clId="{FCDB03FC-43F9-4138-A715-5F7B81DD1F81}" dt="2022-04-14T06:55:14.435" v="108" actId="1076"/>
          <ac:spMkLst>
            <pc:docMk/>
            <pc:sldMk cId="2065884781" sldId="594"/>
            <ac:spMk id="2" creationId="{DD83B7FF-EF48-4258-9BD8-A8362392DBFB}"/>
          </ac:spMkLst>
        </pc:spChg>
      </pc:sldChg>
      <pc:sldChg chg="ord">
        <pc:chgData name="Klaas Groen" userId="4c5b42e680dbc96c" providerId="LiveId" clId="{FCDB03FC-43F9-4138-A715-5F7B81DD1F81}" dt="2022-04-14T06:55:34.791" v="111"/>
        <pc:sldMkLst>
          <pc:docMk/>
          <pc:sldMk cId="4011605979" sldId="606"/>
        </pc:sldMkLst>
      </pc:sldChg>
      <pc:sldChg chg="modSp mod ord">
        <pc:chgData name="Klaas Groen" userId="4c5b42e680dbc96c" providerId="LiveId" clId="{FCDB03FC-43F9-4138-A715-5F7B81DD1F81}" dt="2022-04-14T06:57:43.543" v="200" actId="1076"/>
        <pc:sldMkLst>
          <pc:docMk/>
          <pc:sldMk cId="1521799154" sldId="611"/>
        </pc:sldMkLst>
        <pc:spChg chg="mod">
          <ac:chgData name="Klaas Groen" userId="4c5b42e680dbc96c" providerId="LiveId" clId="{FCDB03FC-43F9-4138-A715-5F7B81DD1F81}" dt="2022-04-14T06:57:25.500" v="199" actId="1076"/>
          <ac:spMkLst>
            <pc:docMk/>
            <pc:sldMk cId="1521799154" sldId="611"/>
            <ac:spMk id="2" creationId="{C120CD91-CDD2-42D0-8B47-41BDF36FE407}"/>
          </ac:spMkLst>
        </pc:spChg>
        <pc:spChg chg="mod">
          <ac:chgData name="Klaas Groen" userId="4c5b42e680dbc96c" providerId="LiveId" clId="{FCDB03FC-43F9-4138-A715-5F7B81DD1F81}" dt="2022-04-14T06:57:43.543" v="200" actId="1076"/>
          <ac:spMkLst>
            <pc:docMk/>
            <pc:sldMk cId="1521799154" sldId="611"/>
            <ac:spMk id="5" creationId="{D0BDFE92-3BB8-43EA-A4F1-CE58FE1E2C56}"/>
          </ac:spMkLst>
        </pc:spChg>
        <pc:spChg chg="mod">
          <ac:chgData name="Klaas Groen" userId="4c5b42e680dbc96c" providerId="LiveId" clId="{FCDB03FC-43F9-4138-A715-5F7B81DD1F81}" dt="2022-04-14T06:57:43.543" v="200" actId="1076"/>
          <ac:spMkLst>
            <pc:docMk/>
            <pc:sldMk cId="1521799154" sldId="611"/>
            <ac:spMk id="6" creationId="{8A9249E6-E5DA-4CF3-AAC9-068412D4E407}"/>
          </ac:spMkLst>
        </pc:spChg>
      </pc:sldChg>
      <pc:sldChg chg="add">
        <pc:chgData name="Klaas Groen" userId="4c5b42e680dbc96c" providerId="LiveId" clId="{FCDB03FC-43F9-4138-A715-5F7B81DD1F81}" dt="2022-04-14T06:55:28.909" v="109"/>
        <pc:sldMkLst>
          <pc:docMk/>
          <pc:sldMk cId="1819671168" sldId="613"/>
        </pc:sldMkLst>
      </pc:sldChg>
      <pc:sldChg chg="add">
        <pc:chgData name="Klaas Groen" userId="4c5b42e680dbc96c" providerId="LiveId" clId="{FCDB03FC-43F9-4138-A715-5F7B81DD1F81}" dt="2022-04-14T06:55:28.909" v="109"/>
        <pc:sldMkLst>
          <pc:docMk/>
          <pc:sldMk cId="2234523328" sldId="614"/>
        </pc:sldMkLst>
      </pc:sldChg>
      <pc:sldChg chg="delSp modSp new mod">
        <pc:chgData name="Klaas Groen" userId="4c5b42e680dbc96c" providerId="LiveId" clId="{FCDB03FC-43F9-4138-A715-5F7B81DD1F81}" dt="2022-04-14T06:56:17.066" v="144" actId="113"/>
        <pc:sldMkLst>
          <pc:docMk/>
          <pc:sldMk cId="2263038048" sldId="615"/>
        </pc:sldMkLst>
        <pc:spChg chg="mod">
          <ac:chgData name="Klaas Groen" userId="4c5b42e680dbc96c" providerId="LiveId" clId="{FCDB03FC-43F9-4138-A715-5F7B81DD1F81}" dt="2022-04-14T06:56:17.066" v="144" actId="113"/>
          <ac:spMkLst>
            <pc:docMk/>
            <pc:sldMk cId="2263038048" sldId="615"/>
            <ac:spMk id="2" creationId="{46F4F077-5B42-4924-A0CD-5AB7324C9A8F}"/>
          </ac:spMkLst>
        </pc:spChg>
        <pc:spChg chg="del">
          <ac:chgData name="Klaas Groen" userId="4c5b42e680dbc96c" providerId="LiveId" clId="{FCDB03FC-43F9-4138-A715-5F7B81DD1F81}" dt="2022-04-14T06:55:48.646" v="113" actId="478"/>
          <ac:spMkLst>
            <pc:docMk/>
            <pc:sldMk cId="2263038048" sldId="615"/>
            <ac:spMk id="3" creationId="{EDD9D7A7-B77B-40DF-82A5-4DBDF54424A5}"/>
          </ac:spMkLst>
        </pc:spChg>
      </pc:sldChg>
      <pc:sldChg chg="new del">
        <pc:chgData name="Klaas Groen" userId="4c5b42e680dbc96c" providerId="LiveId" clId="{FCDB03FC-43F9-4138-A715-5F7B81DD1F81}" dt="2022-04-14T06:57:48.147" v="201" actId="47"/>
        <pc:sldMkLst>
          <pc:docMk/>
          <pc:sldMk cId="2319051283" sldId="616"/>
        </pc:sldMkLst>
      </pc:sldChg>
    </pc:docChg>
  </pc:docChgLst>
  <pc:docChgLst>
    <pc:chgData name="Klaas Groen" userId="4c5b42e680dbc96c" providerId="LiveId" clId="{7E0525EF-BEF7-4E44-9893-27DE3D2B726E}"/>
    <pc:docChg chg="custSel addSld delSld modSld">
      <pc:chgData name="Klaas Groen" userId="4c5b42e680dbc96c" providerId="LiveId" clId="{7E0525EF-BEF7-4E44-9893-27DE3D2B726E}" dt="2022-02-18T16:18:50.535" v="1189" actId="20577"/>
      <pc:docMkLst>
        <pc:docMk/>
      </pc:docMkLst>
      <pc:sldChg chg="addSp delSp modSp mod">
        <pc:chgData name="Klaas Groen" userId="4c5b42e680dbc96c" providerId="LiveId" clId="{7E0525EF-BEF7-4E44-9893-27DE3D2B726E}" dt="2022-02-18T16:16:12.475" v="1050" actId="1076"/>
        <pc:sldMkLst>
          <pc:docMk/>
          <pc:sldMk cId="1807191836" sldId="256"/>
        </pc:sldMkLst>
        <pc:spChg chg="mod">
          <ac:chgData name="Klaas Groen" userId="4c5b42e680dbc96c" providerId="LiveId" clId="{7E0525EF-BEF7-4E44-9893-27DE3D2B726E}" dt="2022-02-18T16:16:02.041" v="1049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7E0525EF-BEF7-4E44-9893-27DE3D2B726E}" dt="2022-02-18T16:11:42.658" v="973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7E0525EF-BEF7-4E44-9893-27DE3D2B726E}" dt="2022-02-18T16:16:12.475" v="1050" actId="1076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7E0525EF-BEF7-4E44-9893-27DE3D2B726E}" dt="2022-02-18T16:12:39.180" v="974" actId="478"/>
          <ac:picMkLst>
            <pc:docMk/>
            <pc:sldMk cId="1807191836" sldId="256"/>
            <ac:picMk id="6" creationId="{1286E6C7-C478-4601-B2F1-0FA305295334}"/>
          </ac:picMkLst>
        </pc:picChg>
        <pc:picChg chg="add mod">
          <ac:chgData name="Klaas Groen" userId="4c5b42e680dbc96c" providerId="LiveId" clId="{7E0525EF-BEF7-4E44-9893-27DE3D2B726E}" dt="2022-02-18T16:12:46.713" v="977" actId="1076"/>
          <ac:picMkLst>
            <pc:docMk/>
            <pc:sldMk cId="1807191836" sldId="256"/>
            <ac:picMk id="7" creationId="{04C1D058-6675-4891-B12E-FA2E2505FD2B}"/>
          </ac:picMkLst>
        </pc:picChg>
      </pc:sldChg>
      <pc:sldChg chg="modSp mod modAnim">
        <pc:chgData name="Klaas Groen" userId="4c5b42e680dbc96c" providerId="LiveId" clId="{7E0525EF-BEF7-4E44-9893-27DE3D2B726E}" dt="2022-02-18T16:18:50.535" v="1189" actId="20577"/>
        <pc:sldMkLst>
          <pc:docMk/>
          <pc:sldMk cId="2525041912" sldId="257"/>
        </pc:sldMkLst>
        <pc:spChg chg="mod">
          <ac:chgData name="Klaas Groen" userId="4c5b42e680dbc96c" providerId="LiveId" clId="{7E0525EF-BEF7-4E44-9893-27DE3D2B726E}" dt="2022-02-18T16:18:09.763" v="1111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7E0525EF-BEF7-4E44-9893-27DE3D2B726E}" dt="2022-02-18T16:18:50.535" v="1189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modAnim">
        <pc:chgData name="Klaas Groen" userId="4c5b42e680dbc96c" providerId="LiveId" clId="{7E0525EF-BEF7-4E44-9893-27DE3D2B726E}" dt="2022-02-14T11:03:07.710" v="956" actId="20577"/>
        <pc:sldMkLst>
          <pc:docMk/>
          <pc:sldMk cId="1207476577" sldId="263"/>
        </pc:sldMkLst>
        <pc:spChg chg="mod">
          <ac:chgData name="Klaas Groen" userId="4c5b42e680dbc96c" providerId="LiveId" clId="{7E0525EF-BEF7-4E44-9893-27DE3D2B726E}" dt="2022-02-14T11:03:07.710" v="956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">
        <pc:chgData name="Klaas Groen" userId="4c5b42e680dbc96c" providerId="LiveId" clId="{7E0525EF-BEF7-4E44-9893-27DE3D2B726E}" dt="2022-02-14T10:47:45.857" v="337" actId="47"/>
        <pc:sldMkLst>
          <pc:docMk/>
          <pc:sldMk cId="1994796683" sldId="480"/>
        </pc:sldMkLst>
      </pc:sldChg>
      <pc:sldChg chg="modSp">
        <pc:chgData name="Klaas Groen" userId="4c5b42e680dbc96c" providerId="LiveId" clId="{7E0525EF-BEF7-4E44-9893-27DE3D2B726E}" dt="2022-02-14T10:48:17.385" v="360" actId="20577"/>
        <pc:sldMkLst>
          <pc:docMk/>
          <pc:sldMk cId="2175595692" sldId="557"/>
        </pc:sldMkLst>
        <pc:spChg chg="mod">
          <ac:chgData name="Klaas Groen" userId="4c5b42e680dbc96c" providerId="LiveId" clId="{7E0525EF-BEF7-4E44-9893-27DE3D2B726E}" dt="2022-02-14T10:48:17.385" v="360" actId="20577"/>
          <ac:spMkLst>
            <pc:docMk/>
            <pc:sldMk cId="2175595692" sldId="557"/>
            <ac:spMk id="3" creationId="{A2EB5886-1676-4D41-9FF0-D59E949FE519}"/>
          </ac:spMkLst>
        </pc:spChg>
      </pc:sldChg>
      <pc:sldChg chg="modSp mod">
        <pc:chgData name="Klaas Groen" userId="4c5b42e680dbc96c" providerId="LiveId" clId="{7E0525EF-BEF7-4E44-9893-27DE3D2B726E}" dt="2022-02-14T11:04:16.610" v="959" actId="14100"/>
        <pc:sldMkLst>
          <pc:docMk/>
          <pc:sldMk cId="585832086" sldId="558"/>
        </pc:sldMkLst>
        <pc:spChg chg="mod">
          <ac:chgData name="Klaas Groen" userId="4c5b42e680dbc96c" providerId="LiveId" clId="{7E0525EF-BEF7-4E44-9893-27DE3D2B726E}" dt="2022-02-14T10:49:57.784" v="492" actId="20577"/>
          <ac:spMkLst>
            <pc:docMk/>
            <pc:sldMk cId="585832086" sldId="558"/>
            <ac:spMk id="11" creationId="{3E2110A0-5136-4020-8CEC-9264BE988D5C}"/>
          </ac:spMkLst>
        </pc:spChg>
        <pc:cxnChg chg="mod">
          <ac:chgData name="Klaas Groen" userId="4c5b42e680dbc96c" providerId="LiveId" clId="{7E0525EF-BEF7-4E44-9893-27DE3D2B726E}" dt="2022-02-14T11:04:16.610" v="959" actId="14100"/>
          <ac:cxnSpMkLst>
            <pc:docMk/>
            <pc:sldMk cId="585832086" sldId="558"/>
            <ac:cxnSpMk id="14" creationId="{8C4C6A06-B464-4CA2-921B-4D08937FDC84}"/>
          </ac:cxnSpMkLst>
        </pc:cxnChg>
      </pc:sldChg>
      <pc:sldChg chg="modSp">
        <pc:chgData name="Klaas Groen" userId="4c5b42e680dbc96c" providerId="LiveId" clId="{7E0525EF-BEF7-4E44-9893-27DE3D2B726E}" dt="2022-02-14T10:49:22.781" v="452" actId="20577"/>
        <pc:sldMkLst>
          <pc:docMk/>
          <pc:sldMk cId="3352711692" sldId="565"/>
        </pc:sldMkLst>
        <pc:spChg chg="mod">
          <ac:chgData name="Klaas Groen" userId="4c5b42e680dbc96c" providerId="LiveId" clId="{7E0525EF-BEF7-4E44-9893-27DE3D2B726E}" dt="2022-02-14T10:49:22.781" v="452" actId="20577"/>
          <ac:spMkLst>
            <pc:docMk/>
            <pc:sldMk cId="3352711692" sldId="565"/>
            <ac:spMk id="11" creationId="{3E2110A0-5136-4020-8CEC-9264BE988D5C}"/>
          </ac:spMkLst>
        </pc:spChg>
        <pc:spChg chg="mod">
          <ac:chgData name="Klaas Groen" userId="4c5b42e680dbc96c" providerId="LiveId" clId="{7E0525EF-BEF7-4E44-9893-27DE3D2B726E}" dt="2022-02-14T10:49:12.312" v="451" actId="20577"/>
          <ac:spMkLst>
            <pc:docMk/>
            <pc:sldMk cId="3352711692" sldId="565"/>
            <ac:spMk id="12" creationId="{3A610002-B0D1-46DB-B44B-1E05591FB0B1}"/>
          </ac:spMkLst>
        </pc:spChg>
      </pc:sldChg>
      <pc:sldChg chg="modSp mod">
        <pc:chgData name="Klaas Groen" userId="4c5b42e680dbc96c" providerId="LiveId" clId="{7E0525EF-BEF7-4E44-9893-27DE3D2B726E}" dt="2022-02-14T10:50:07.236" v="493" actId="1076"/>
        <pc:sldMkLst>
          <pc:docMk/>
          <pc:sldMk cId="3226479429" sldId="566"/>
        </pc:sldMkLst>
        <pc:spChg chg="mod">
          <ac:chgData name="Klaas Groen" userId="4c5b42e680dbc96c" providerId="LiveId" clId="{7E0525EF-BEF7-4E44-9893-27DE3D2B726E}" dt="2022-02-14T10:50:07.236" v="493" actId="1076"/>
          <ac:spMkLst>
            <pc:docMk/>
            <pc:sldMk cId="3226479429" sldId="566"/>
            <ac:spMk id="6" creationId="{854D5F51-F1D7-4A06-ADE1-E6C487F9556D}"/>
          </ac:spMkLst>
        </pc:spChg>
        <pc:spChg chg="mod">
          <ac:chgData name="Klaas Groen" userId="4c5b42e680dbc96c" providerId="LiveId" clId="{7E0525EF-BEF7-4E44-9893-27DE3D2B726E}" dt="2022-02-14T10:49:49.311" v="473" actId="20577"/>
          <ac:spMkLst>
            <pc:docMk/>
            <pc:sldMk cId="3226479429" sldId="566"/>
            <ac:spMk id="12" creationId="{3A610002-B0D1-46DB-B44B-1E05591FB0B1}"/>
          </ac:spMkLst>
        </pc:spChg>
      </pc:sldChg>
      <pc:sldChg chg="modSp mod">
        <pc:chgData name="Klaas Groen" userId="4c5b42e680dbc96c" providerId="LiveId" clId="{7E0525EF-BEF7-4E44-9893-27DE3D2B726E}" dt="2022-02-14T11:05:01.599" v="960" actId="20577"/>
        <pc:sldMkLst>
          <pc:docMk/>
          <pc:sldMk cId="1738050850" sldId="567"/>
        </pc:sldMkLst>
        <pc:graphicFrameChg chg="modGraphic">
          <ac:chgData name="Klaas Groen" userId="4c5b42e680dbc96c" providerId="LiveId" clId="{7E0525EF-BEF7-4E44-9893-27DE3D2B726E}" dt="2022-02-14T11:05:01.599" v="960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delSp modSp new mod">
        <pc:chgData name="Klaas Groen" userId="4c5b42e680dbc96c" providerId="LiveId" clId="{7E0525EF-BEF7-4E44-9893-27DE3D2B726E}" dt="2022-02-14T10:57:53.410" v="774" actId="1076"/>
        <pc:sldMkLst>
          <pc:docMk/>
          <pc:sldMk cId="257825931" sldId="568"/>
        </pc:sldMkLst>
        <pc:spChg chg="mod">
          <ac:chgData name="Klaas Groen" userId="4c5b42e680dbc96c" providerId="LiveId" clId="{7E0525EF-BEF7-4E44-9893-27DE3D2B726E}" dt="2022-02-14T10:57:53.410" v="774" actId="1076"/>
          <ac:spMkLst>
            <pc:docMk/>
            <pc:sldMk cId="257825931" sldId="568"/>
            <ac:spMk id="2" creationId="{1954C721-29AE-451B-9C01-31A611440A5F}"/>
          </ac:spMkLst>
        </pc:spChg>
        <pc:spChg chg="del">
          <ac:chgData name="Klaas Groen" userId="4c5b42e680dbc96c" providerId="LiveId" clId="{7E0525EF-BEF7-4E44-9893-27DE3D2B726E}" dt="2022-02-14T10:57:46.981" v="773" actId="478"/>
          <ac:spMkLst>
            <pc:docMk/>
            <pc:sldMk cId="257825931" sldId="568"/>
            <ac:spMk id="3" creationId="{D0A1783B-CC4C-4247-B0AF-F5E62D9CE6F4}"/>
          </ac:spMkLst>
        </pc:spChg>
      </pc:sldChg>
      <pc:sldChg chg="del">
        <pc:chgData name="Klaas Groen" userId="4c5b42e680dbc96c" providerId="LiveId" clId="{7E0525EF-BEF7-4E44-9893-27DE3D2B726E}" dt="2022-02-14T10:47:47.159" v="338" actId="47"/>
        <pc:sldMkLst>
          <pc:docMk/>
          <pc:sldMk cId="1460631795" sldId="568"/>
        </pc:sldMkLst>
      </pc:sldChg>
      <pc:sldChg chg="modSp add mod">
        <pc:chgData name="Klaas Groen" userId="4c5b42e680dbc96c" providerId="LiveId" clId="{7E0525EF-BEF7-4E44-9893-27DE3D2B726E}" dt="2022-02-14T11:15:43.648" v="966" actId="207"/>
        <pc:sldMkLst>
          <pc:docMk/>
          <pc:sldMk cId="1207625640" sldId="569"/>
        </pc:sldMkLst>
        <pc:spChg chg="mod">
          <ac:chgData name="Klaas Groen" userId="4c5b42e680dbc96c" providerId="LiveId" clId="{7E0525EF-BEF7-4E44-9893-27DE3D2B726E}" dt="2022-02-14T11:15:43.648" v="966" actId="207"/>
          <ac:spMkLst>
            <pc:docMk/>
            <pc:sldMk cId="1207625640" sldId="569"/>
            <ac:spMk id="3" creationId="{5D908725-DBB0-4D22-B18F-4F6DF66B2B4D}"/>
          </ac:spMkLst>
        </pc:spChg>
        <pc:spChg chg="mod">
          <ac:chgData name="Klaas Groen" userId="4c5b42e680dbc96c" providerId="LiveId" clId="{7E0525EF-BEF7-4E44-9893-27DE3D2B726E}" dt="2022-02-14T11:15:34.413" v="963" actId="207"/>
          <ac:spMkLst>
            <pc:docMk/>
            <pc:sldMk cId="1207625640" sldId="569"/>
            <ac:spMk id="5" creationId="{9CC9B4AC-BB2C-46ED-A574-4164BB7793B2}"/>
          </ac:spMkLst>
        </pc:spChg>
      </pc:sldChg>
      <pc:sldChg chg="del">
        <pc:chgData name="Klaas Groen" userId="4c5b42e680dbc96c" providerId="LiveId" clId="{7E0525EF-BEF7-4E44-9893-27DE3D2B726E}" dt="2022-02-14T10:50:14.159" v="494" actId="47"/>
        <pc:sldMkLst>
          <pc:docMk/>
          <pc:sldMk cId="1441504329" sldId="569"/>
        </pc:sldMkLst>
      </pc:sldChg>
      <pc:sldChg chg="modSp add mod">
        <pc:chgData name="Klaas Groen" userId="4c5b42e680dbc96c" providerId="LiveId" clId="{7E0525EF-BEF7-4E44-9893-27DE3D2B726E}" dt="2022-02-14T11:16:05.906" v="971" actId="207"/>
        <pc:sldMkLst>
          <pc:docMk/>
          <pc:sldMk cId="1329394032" sldId="570"/>
        </pc:sldMkLst>
        <pc:spChg chg="mod">
          <ac:chgData name="Klaas Groen" userId="4c5b42e680dbc96c" providerId="LiveId" clId="{7E0525EF-BEF7-4E44-9893-27DE3D2B726E}" dt="2022-02-14T11:16:05.906" v="971" actId="207"/>
          <ac:spMkLst>
            <pc:docMk/>
            <pc:sldMk cId="1329394032" sldId="570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B30B0076-BBA6-4859-82ED-252B770E8109}"/>
    <pc:docChg chg="custSel addSld delSld modSld">
      <pc:chgData name="Klaas Groen" userId="4c5b42e680dbc96c" providerId="LiveId" clId="{B30B0076-BBA6-4859-82ED-252B770E8109}" dt="2022-03-25T13:22:26.695" v="514" actId="20577"/>
      <pc:docMkLst>
        <pc:docMk/>
      </pc:docMkLst>
      <pc:sldChg chg="addSp delSp modSp mod">
        <pc:chgData name="Klaas Groen" userId="4c5b42e680dbc96c" providerId="LiveId" clId="{B30B0076-BBA6-4859-82ED-252B770E8109}" dt="2022-03-25T13:11:28.695" v="35" actId="20577"/>
        <pc:sldMkLst>
          <pc:docMk/>
          <pc:sldMk cId="1807191836" sldId="256"/>
        </pc:sldMkLst>
        <pc:spChg chg="mod">
          <ac:chgData name="Klaas Groen" userId="4c5b42e680dbc96c" providerId="LiveId" clId="{B30B0076-BBA6-4859-82ED-252B770E8109}" dt="2022-03-25T13:11:28.695" v="35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B30B0076-BBA6-4859-82ED-252B770E8109}" dt="2022-03-25T13:10:40.145" v="24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B30B0076-BBA6-4859-82ED-252B770E8109}" dt="2022-03-25T13:10:33.647" v="20" actId="1076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B30B0076-BBA6-4859-82ED-252B770E8109}" dt="2022-03-25T13:06:01.994" v="0" actId="478"/>
          <ac:picMkLst>
            <pc:docMk/>
            <pc:sldMk cId="1807191836" sldId="256"/>
            <ac:picMk id="6" creationId="{D5723F4E-921B-4BB1-8F83-741F276C6245}"/>
          </ac:picMkLst>
        </pc:picChg>
        <pc:picChg chg="add mod">
          <ac:chgData name="Klaas Groen" userId="4c5b42e680dbc96c" providerId="LiveId" clId="{B30B0076-BBA6-4859-82ED-252B770E8109}" dt="2022-03-25T13:10:22.167" v="1"/>
          <ac:picMkLst>
            <pc:docMk/>
            <pc:sldMk cId="1807191836" sldId="256"/>
            <ac:picMk id="7" creationId="{A29C2A2C-4BE5-4304-9709-07C1FD123718}"/>
          </ac:picMkLst>
        </pc:picChg>
      </pc:sldChg>
      <pc:sldChg chg="modSp modAnim">
        <pc:chgData name="Klaas Groen" userId="4c5b42e680dbc96c" providerId="LiveId" clId="{B30B0076-BBA6-4859-82ED-252B770E8109}" dt="2022-03-25T13:22:26.695" v="514" actId="20577"/>
        <pc:sldMkLst>
          <pc:docMk/>
          <pc:sldMk cId="1207476577" sldId="263"/>
        </pc:sldMkLst>
        <pc:spChg chg="mod">
          <ac:chgData name="Klaas Groen" userId="4c5b42e680dbc96c" providerId="LiveId" clId="{B30B0076-BBA6-4859-82ED-252B770E8109}" dt="2022-03-25T13:22:26.695" v="514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B30B0076-BBA6-4859-82ED-252B770E8109}" dt="2022-03-25T13:20:25.354" v="448" actId="20577"/>
        <pc:sldMkLst>
          <pc:docMk/>
          <pc:sldMk cId="1738050850" sldId="567"/>
        </pc:sldMkLst>
        <pc:graphicFrameChg chg="modGraphic">
          <ac:chgData name="Klaas Groen" userId="4c5b42e680dbc96c" providerId="LiveId" clId="{B30B0076-BBA6-4859-82ED-252B770E8109}" dt="2022-03-25T13:20:25.354" v="448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delSp mod delAnim">
        <pc:chgData name="Klaas Groen" userId="4c5b42e680dbc96c" providerId="LiveId" clId="{B30B0076-BBA6-4859-82ED-252B770E8109}" dt="2022-03-25T13:13:53.451" v="151" actId="478"/>
        <pc:sldMkLst>
          <pc:docMk/>
          <pc:sldMk cId="1533036320" sldId="579"/>
        </pc:sldMkLst>
        <pc:spChg chg="del">
          <ac:chgData name="Klaas Groen" userId="4c5b42e680dbc96c" providerId="LiveId" clId="{B30B0076-BBA6-4859-82ED-252B770E8109}" dt="2022-03-25T13:13:53.451" v="151" actId="478"/>
          <ac:spMkLst>
            <pc:docMk/>
            <pc:sldMk cId="1533036320" sldId="579"/>
            <ac:spMk id="4" creationId="{5481E034-B198-4B7A-8369-7368936C2DAA}"/>
          </ac:spMkLst>
        </pc:spChg>
      </pc:sldChg>
      <pc:sldChg chg="modSp mod">
        <pc:chgData name="Klaas Groen" userId="4c5b42e680dbc96c" providerId="LiveId" clId="{B30B0076-BBA6-4859-82ED-252B770E8109}" dt="2022-03-25T13:13:06.489" v="149" actId="1076"/>
        <pc:sldMkLst>
          <pc:docMk/>
          <pc:sldMk cId="4078622385" sldId="584"/>
        </pc:sldMkLst>
        <pc:picChg chg="mod">
          <ac:chgData name="Klaas Groen" userId="4c5b42e680dbc96c" providerId="LiveId" clId="{B30B0076-BBA6-4859-82ED-252B770E8109}" dt="2022-03-25T13:13:06.489" v="149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addSp delSp modSp mod delAnim modAnim">
        <pc:chgData name="Klaas Groen" userId="4c5b42e680dbc96c" providerId="LiveId" clId="{B30B0076-BBA6-4859-82ED-252B770E8109}" dt="2022-03-25T13:19:46.608" v="386" actId="20577"/>
        <pc:sldMkLst>
          <pc:docMk/>
          <pc:sldMk cId="3567480506" sldId="589"/>
        </pc:sldMkLst>
        <pc:spChg chg="add mod">
          <ac:chgData name="Klaas Groen" userId="4c5b42e680dbc96c" providerId="LiveId" clId="{B30B0076-BBA6-4859-82ED-252B770E8109}" dt="2022-03-25T13:19:46.608" v="386" actId="20577"/>
          <ac:spMkLst>
            <pc:docMk/>
            <pc:sldMk cId="3567480506" sldId="589"/>
            <ac:spMk id="4" creationId="{C877DD6B-8CEA-439E-8FF5-6C50A4C81D59}"/>
          </ac:spMkLst>
        </pc:spChg>
        <pc:spChg chg="mod">
          <ac:chgData name="Klaas Groen" userId="4c5b42e680dbc96c" providerId="LiveId" clId="{B30B0076-BBA6-4859-82ED-252B770E8109}" dt="2022-03-25T13:16:49.265" v="254" actId="20577"/>
          <ac:spMkLst>
            <pc:docMk/>
            <pc:sldMk cId="3567480506" sldId="589"/>
            <ac:spMk id="5" creationId="{10D95341-9CAB-41B4-8B70-7111693EB2EA}"/>
          </ac:spMkLst>
        </pc:spChg>
        <pc:spChg chg="del mod">
          <ac:chgData name="Klaas Groen" userId="4c5b42e680dbc96c" providerId="LiveId" clId="{B30B0076-BBA6-4859-82ED-252B770E8109}" dt="2022-03-25T13:16:50.174" v="256"/>
          <ac:spMkLst>
            <pc:docMk/>
            <pc:sldMk cId="3567480506" sldId="589"/>
            <ac:spMk id="6" creationId="{4070D0F4-D867-4E08-B638-5A519ECF6C57}"/>
          </ac:spMkLst>
        </pc:spChg>
      </pc:sldChg>
      <pc:sldChg chg="del">
        <pc:chgData name="Klaas Groen" userId="4c5b42e680dbc96c" providerId="LiveId" clId="{B30B0076-BBA6-4859-82ED-252B770E8109}" dt="2022-03-25T13:14:12.948" v="152" actId="47"/>
        <pc:sldMkLst>
          <pc:docMk/>
          <pc:sldMk cId="4038013793" sldId="590"/>
        </pc:sldMkLst>
      </pc:sldChg>
      <pc:sldChg chg="modSp mod">
        <pc:chgData name="Klaas Groen" userId="4c5b42e680dbc96c" providerId="LiveId" clId="{B30B0076-BBA6-4859-82ED-252B770E8109}" dt="2022-03-25T13:12:17.080" v="148" actId="20577"/>
        <pc:sldMkLst>
          <pc:docMk/>
          <pc:sldMk cId="4246537077" sldId="591"/>
        </pc:sldMkLst>
        <pc:spChg chg="mod">
          <ac:chgData name="Klaas Groen" userId="4c5b42e680dbc96c" providerId="LiveId" clId="{B30B0076-BBA6-4859-82ED-252B770E8109}" dt="2022-03-25T13:11:50.458" v="54" actId="20577"/>
          <ac:spMkLst>
            <pc:docMk/>
            <pc:sldMk cId="4246537077" sldId="591"/>
            <ac:spMk id="3" creationId="{5D908725-DBB0-4D22-B18F-4F6DF66B2B4D}"/>
          </ac:spMkLst>
        </pc:spChg>
        <pc:spChg chg="mod">
          <ac:chgData name="Klaas Groen" userId="4c5b42e680dbc96c" providerId="LiveId" clId="{B30B0076-BBA6-4859-82ED-252B770E8109}" dt="2022-03-25T13:12:17.080" v="148" actId="20577"/>
          <ac:spMkLst>
            <pc:docMk/>
            <pc:sldMk cId="4246537077" sldId="591"/>
            <ac:spMk id="5" creationId="{9CC9B4AC-BB2C-46ED-A574-4164BB7793B2}"/>
          </ac:spMkLst>
        </pc:spChg>
      </pc:sldChg>
      <pc:sldChg chg="modSp add mod">
        <pc:chgData name="Klaas Groen" userId="4c5b42e680dbc96c" providerId="LiveId" clId="{B30B0076-BBA6-4859-82ED-252B770E8109}" dt="2022-03-25T13:21:05" v="451" actId="400"/>
        <pc:sldMkLst>
          <pc:docMk/>
          <pc:sldMk cId="481058408" sldId="592"/>
        </pc:sldMkLst>
        <pc:spChg chg="mod">
          <ac:chgData name="Klaas Groen" userId="4c5b42e680dbc96c" providerId="LiveId" clId="{B30B0076-BBA6-4859-82ED-252B770E8109}" dt="2022-03-25T13:21:05" v="451" actId="400"/>
          <ac:spMkLst>
            <pc:docMk/>
            <pc:sldMk cId="481058408" sldId="592"/>
            <ac:spMk id="3" creationId="{5D908725-DBB0-4D22-B18F-4F6DF66B2B4D}"/>
          </ac:spMkLst>
        </pc:spChg>
      </pc:sldChg>
      <pc:sldChg chg="del">
        <pc:chgData name="Klaas Groen" userId="4c5b42e680dbc96c" providerId="LiveId" clId="{B30B0076-BBA6-4859-82ED-252B770E8109}" dt="2022-03-25T13:19:51.018" v="387" actId="47"/>
        <pc:sldMkLst>
          <pc:docMk/>
          <pc:sldMk cId="4094255457" sldId="592"/>
        </pc:sldMkLst>
      </pc:sldChg>
      <pc:sldChg chg="del">
        <pc:chgData name="Klaas Groen" userId="4c5b42e680dbc96c" providerId="LiveId" clId="{B30B0076-BBA6-4859-82ED-252B770E8109}" dt="2022-03-25T13:13:47.138" v="150" actId="47"/>
        <pc:sldMkLst>
          <pc:docMk/>
          <pc:sldMk cId="2097739564" sldId="593"/>
        </pc:sldMkLst>
      </pc:sldChg>
      <pc:sldChg chg="modSp add mod">
        <pc:chgData name="Klaas Groen" userId="4c5b42e680dbc96c" providerId="LiveId" clId="{B30B0076-BBA6-4859-82ED-252B770E8109}" dt="2022-03-25T13:21:28.852" v="454" actId="400"/>
        <pc:sldMkLst>
          <pc:docMk/>
          <pc:sldMk cId="3455339578" sldId="593"/>
        </pc:sldMkLst>
        <pc:spChg chg="mod">
          <ac:chgData name="Klaas Groen" userId="4c5b42e680dbc96c" providerId="LiveId" clId="{B30B0076-BBA6-4859-82ED-252B770E8109}" dt="2022-03-25T13:21:28.852" v="454" actId="400"/>
          <ac:spMkLst>
            <pc:docMk/>
            <pc:sldMk cId="3455339578" sldId="593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F8FDFBFC-2E99-4E20-B846-6CAF640A444E}"/>
    <pc:docChg chg="undo custSel addSld delSld modSld sldOrd">
      <pc:chgData name="Klaas Groen" userId="4c5b42e680dbc96c" providerId="LiveId" clId="{F8FDFBFC-2E99-4E20-B846-6CAF640A444E}" dt="2022-03-11T17:01:17.253" v="1490" actId="403"/>
      <pc:docMkLst>
        <pc:docMk/>
      </pc:docMkLst>
      <pc:sldChg chg="addSp delSp modSp mod">
        <pc:chgData name="Klaas Groen" userId="4c5b42e680dbc96c" providerId="LiveId" clId="{F8FDFBFC-2E99-4E20-B846-6CAF640A444E}" dt="2022-03-11T14:56:34.591" v="37" actId="20577"/>
        <pc:sldMkLst>
          <pc:docMk/>
          <pc:sldMk cId="1807191836" sldId="256"/>
        </pc:sldMkLst>
        <pc:spChg chg="mod">
          <ac:chgData name="Klaas Groen" userId="4c5b42e680dbc96c" providerId="LiveId" clId="{F8FDFBFC-2E99-4E20-B846-6CAF640A444E}" dt="2022-03-11T14:56:34.591" v="37" actId="20577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F8FDFBFC-2E99-4E20-B846-6CAF640A444E}" dt="2022-03-11T14:55:05.678" v="0" actId="478"/>
          <ac:picMkLst>
            <pc:docMk/>
            <pc:sldMk cId="1807191836" sldId="256"/>
            <ac:picMk id="6" creationId="{15B2BE6B-746F-4373-B081-187FBA285148}"/>
          </ac:picMkLst>
        </pc:picChg>
        <pc:picChg chg="add mod">
          <ac:chgData name="Klaas Groen" userId="4c5b42e680dbc96c" providerId="LiveId" clId="{F8FDFBFC-2E99-4E20-B846-6CAF640A444E}" dt="2022-03-11T14:55:15.205" v="5" actId="1076"/>
          <ac:picMkLst>
            <pc:docMk/>
            <pc:sldMk cId="1807191836" sldId="256"/>
            <ac:picMk id="7" creationId="{EFB85548-8BA9-4FAB-9B44-1DAFB65C3B5D}"/>
          </ac:picMkLst>
        </pc:picChg>
      </pc:sldChg>
      <pc:sldChg chg="modSp mod">
        <pc:chgData name="Klaas Groen" userId="4c5b42e680dbc96c" providerId="LiveId" clId="{F8FDFBFC-2E99-4E20-B846-6CAF640A444E}" dt="2022-03-11T16:54:49.177" v="1381" actId="20577"/>
        <pc:sldMkLst>
          <pc:docMk/>
          <pc:sldMk cId="2525041912" sldId="257"/>
        </pc:sldMkLst>
        <pc:spChg chg="mod">
          <ac:chgData name="Klaas Groen" userId="4c5b42e680dbc96c" providerId="LiveId" clId="{F8FDFBFC-2E99-4E20-B846-6CAF640A444E}" dt="2022-03-11T16:39:07.016" v="966" actId="1076"/>
          <ac:spMkLst>
            <pc:docMk/>
            <pc:sldMk cId="2525041912" sldId="257"/>
            <ac:spMk id="2" creationId="{DD83B7FF-EF48-4258-9BD8-A8362392DBFB}"/>
          </ac:spMkLst>
        </pc:spChg>
        <pc:spChg chg="mod">
          <ac:chgData name="Klaas Groen" userId="4c5b42e680dbc96c" providerId="LiveId" clId="{F8FDFBFC-2E99-4E20-B846-6CAF640A444E}" dt="2022-03-11T16:54:49.177" v="1381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F8FDFBFC-2E99-4E20-B846-6CAF640A444E}" dt="2022-03-11T16:39:37.441" v="978" actId="1076"/>
          <ac:spMkLst>
            <pc:docMk/>
            <pc:sldMk cId="2525041912" sldId="257"/>
            <ac:spMk id="5" creationId="{9CC9B4AC-BB2C-46ED-A574-4164BB7793B2}"/>
          </ac:spMkLst>
        </pc:spChg>
      </pc:sldChg>
      <pc:sldChg chg="modSp add del mod modAnim">
        <pc:chgData name="Klaas Groen" userId="4c5b42e680dbc96c" providerId="LiveId" clId="{F8FDFBFC-2E99-4E20-B846-6CAF640A444E}" dt="2022-03-11T17:01:17.253" v="1490" actId="403"/>
        <pc:sldMkLst>
          <pc:docMk/>
          <pc:sldMk cId="1207476577" sldId="263"/>
        </pc:sldMkLst>
        <pc:spChg chg="mod">
          <ac:chgData name="Klaas Groen" userId="4c5b42e680dbc96c" providerId="LiveId" clId="{F8FDFBFC-2E99-4E20-B846-6CAF640A444E}" dt="2022-03-11T17:00:51.731" v="1463" actId="115"/>
          <ac:spMkLst>
            <pc:docMk/>
            <pc:sldMk cId="1207476577" sldId="263"/>
            <ac:spMk id="2" creationId="{DAA61BFE-AD3A-476D-998B-7477CA68083E}"/>
          </ac:spMkLst>
        </pc:spChg>
        <pc:spChg chg="mod">
          <ac:chgData name="Klaas Groen" userId="4c5b42e680dbc96c" providerId="LiveId" clId="{F8FDFBFC-2E99-4E20-B846-6CAF640A444E}" dt="2022-03-11T17:01:17.253" v="1490" actId="403"/>
          <ac:spMkLst>
            <pc:docMk/>
            <pc:sldMk cId="1207476577" sldId="263"/>
            <ac:spMk id="3" creationId="{7EEBD85F-AEE6-4D98-92F9-B873A24171F8}"/>
          </ac:spMkLst>
        </pc:spChg>
      </pc:sldChg>
      <pc:sldChg chg="add del ord">
        <pc:chgData name="Klaas Groen" userId="4c5b42e680dbc96c" providerId="LiveId" clId="{F8FDFBFC-2E99-4E20-B846-6CAF640A444E}" dt="2022-03-11T17:00:29.800" v="1455"/>
        <pc:sldMkLst>
          <pc:docMk/>
          <pc:sldMk cId="737225410" sldId="478"/>
        </pc:sldMkLst>
      </pc:sldChg>
      <pc:sldChg chg="delSp modSp add del mod">
        <pc:chgData name="Klaas Groen" userId="4c5b42e680dbc96c" providerId="LiveId" clId="{F8FDFBFC-2E99-4E20-B846-6CAF640A444E}" dt="2022-03-11T16:55:30.350" v="1428" actId="1076"/>
        <pc:sldMkLst>
          <pc:docMk/>
          <pc:sldMk cId="3035870046" sldId="527"/>
        </pc:sldMkLst>
        <pc:spChg chg="mod">
          <ac:chgData name="Klaas Groen" userId="4c5b42e680dbc96c" providerId="LiveId" clId="{F8FDFBFC-2E99-4E20-B846-6CAF640A444E}" dt="2022-03-11T16:55:30.350" v="1428" actId="1076"/>
          <ac:spMkLst>
            <pc:docMk/>
            <pc:sldMk cId="3035870046" sldId="527"/>
            <ac:spMk id="2" creationId="{5D506084-3701-46EE-B063-3F907C9939E9}"/>
          </ac:spMkLst>
        </pc:spChg>
        <pc:picChg chg="del">
          <ac:chgData name="Klaas Groen" userId="4c5b42e680dbc96c" providerId="LiveId" clId="{F8FDFBFC-2E99-4E20-B846-6CAF640A444E}" dt="2022-03-11T16:55:26.562" v="1427" actId="478"/>
          <ac:picMkLst>
            <pc:docMk/>
            <pc:sldMk cId="3035870046" sldId="527"/>
            <ac:picMk id="7" creationId="{7ADAF035-0453-47DA-93F1-E3BF5394B726}"/>
          </ac:picMkLst>
        </pc:picChg>
      </pc:sldChg>
      <pc:sldChg chg="add del">
        <pc:chgData name="Klaas Groen" userId="4c5b42e680dbc96c" providerId="LiveId" clId="{F8FDFBFC-2E99-4E20-B846-6CAF640A444E}" dt="2022-03-11T16:54:39.537" v="1380" actId="47"/>
        <pc:sldMkLst>
          <pc:docMk/>
          <pc:sldMk cId="499416809" sldId="548"/>
        </pc:sldMkLst>
      </pc:sldChg>
      <pc:sldChg chg="delSp modSp mod ord delAnim modAnim">
        <pc:chgData name="Klaas Groen" userId="4c5b42e680dbc96c" providerId="LiveId" clId="{F8FDFBFC-2E99-4E20-B846-6CAF640A444E}" dt="2022-03-11T16:40:30.675" v="1026"/>
        <pc:sldMkLst>
          <pc:docMk/>
          <pc:sldMk cId="2175595692" sldId="557"/>
        </pc:sldMkLst>
        <pc:spChg chg="mod">
          <ac:chgData name="Klaas Groen" userId="4c5b42e680dbc96c" providerId="LiveId" clId="{F8FDFBFC-2E99-4E20-B846-6CAF640A444E}" dt="2022-03-11T16:38:38.881" v="956" actId="20577"/>
          <ac:spMkLst>
            <pc:docMk/>
            <pc:sldMk cId="2175595692" sldId="557"/>
            <ac:spMk id="2" creationId="{9AF4E463-6FF9-4675-AC4F-24D5E1A36423}"/>
          </ac:spMkLst>
        </pc:spChg>
        <pc:spChg chg="mod">
          <ac:chgData name="Klaas Groen" userId="4c5b42e680dbc96c" providerId="LiveId" clId="{F8FDFBFC-2E99-4E20-B846-6CAF640A444E}" dt="2022-03-11T16:40:02.148" v="1024" actId="1076"/>
          <ac:spMkLst>
            <pc:docMk/>
            <pc:sldMk cId="2175595692" sldId="557"/>
            <ac:spMk id="3" creationId="{A2EB5886-1676-4D41-9FF0-D59E949FE519}"/>
          </ac:spMkLst>
        </pc:spChg>
        <pc:spChg chg="del">
          <ac:chgData name="Klaas Groen" userId="4c5b42e680dbc96c" providerId="LiveId" clId="{F8FDFBFC-2E99-4E20-B846-6CAF640A444E}" dt="2022-03-11T16:38:45.670" v="959" actId="478"/>
          <ac:spMkLst>
            <pc:docMk/>
            <pc:sldMk cId="2175595692" sldId="557"/>
            <ac:spMk id="5" creationId="{31F3000C-A9A2-4CF5-9B35-536832DF58DF}"/>
          </ac:spMkLst>
        </pc:spChg>
      </pc:sldChg>
      <pc:sldChg chg="del">
        <pc:chgData name="Klaas Groen" userId="4c5b42e680dbc96c" providerId="LiveId" clId="{F8FDFBFC-2E99-4E20-B846-6CAF640A444E}" dt="2022-03-11T16:53:53.378" v="1377" actId="47"/>
        <pc:sldMkLst>
          <pc:docMk/>
          <pc:sldMk cId="585832086" sldId="558"/>
        </pc:sldMkLst>
      </pc:sldChg>
      <pc:sldChg chg="del">
        <pc:chgData name="Klaas Groen" userId="4c5b42e680dbc96c" providerId="LiveId" clId="{F8FDFBFC-2E99-4E20-B846-6CAF640A444E}" dt="2022-03-11T16:53:53.378" v="1377" actId="47"/>
        <pc:sldMkLst>
          <pc:docMk/>
          <pc:sldMk cId="3352711692" sldId="565"/>
        </pc:sldMkLst>
      </pc:sldChg>
      <pc:sldChg chg="add del">
        <pc:chgData name="Klaas Groen" userId="4c5b42e680dbc96c" providerId="LiveId" clId="{F8FDFBFC-2E99-4E20-B846-6CAF640A444E}" dt="2022-03-11T16:54:39.537" v="1380" actId="47"/>
        <pc:sldMkLst>
          <pc:docMk/>
          <pc:sldMk cId="3226479429" sldId="566"/>
        </pc:sldMkLst>
      </pc:sldChg>
      <pc:sldChg chg="addSp modSp mod">
        <pc:chgData name="Klaas Groen" userId="4c5b42e680dbc96c" providerId="LiveId" clId="{F8FDFBFC-2E99-4E20-B846-6CAF640A444E}" dt="2022-03-11T16:37:52.520" v="852" actId="20577"/>
        <pc:sldMkLst>
          <pc:docMk/>
          <pc:sldMk cId="1738050850" sldId="567"/>
        </pc:sldMkLst>
        <pc:graphicFrameChg chg="mod modGraphic">
          <ac:chgData name="Klaas Groen" userId="4c5b42e680dbc96c" providerId="LiveId" clId="{F8FDFBFC-2E99-4E20-B846-6CAF640A444E}" dt="2022-03-11T16:37:52.520" v="852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  <pc:picChg chg="add mod modCrop">
          <ac:chgData name="Klaas Groen" userId="4c5b42e680dbc96c" providerId="LiveId" clId="{F8FDFBFC-2E99-4E20-B846-6CAF640A444E}" dt="2022-03-11T16:36:24.261" v="653" actId="14100"/>
          <ac:picMkLst>
            <pc:docMk/>
            <pc:sldMk cId="1738050850" sldId="567"/>
            <ac:picMk id="3" creationId="{34E09DD6-178E-4C8B-A2D7-433F3E2DD55B}"/>
          </ac:picMkLst>
        </pc:picChg>
      </pc:sldChg>
      <pc:sldChg chg="del">
        <pc:chgData name="Klaas Groen" userId="4c5b42e680dbc96c" providerId="LiveId" clId="{F8FDFBFC-2E99-4E20-B846-6CAF640A444E}" dt="2022-03-11T15:57:36.917" v="317" actId="47"/>
        <pc:sldMkLst>
          <pc:docMk/>
          <pc:sldMk cId="876922071" sldId="571"/>
        </pc:sldMkLst>
      </pc:sldChg>
      <pc:sldChg chg="addSp delSp modSp mod">
        <pc:chgData name="Klaas Groen" userId="4c5b42e680dbc96c" providerId="LiveId" clId="{F8FDFBFC-2E99-4E20-B846-6CAF640A444E}" dt="2022-03-11T16:45:52.912" v="1376" actId="20577"/>
        <pc:sldMkLst>
          <pc:docMk/>
          <pc:sldMk cId="4234531264" sldId="572"/>
        </pc:sldMkLst>
        <pc:graphicFrameChg chg="mod modGraphic">
          <ac:chgData name="Klaas Groen" userId="4c5b42e680dbc96c" providerId="LiveId" clId="{F8FDFBFC-2E99-4E20-B846-6CAF640A444E}" dt="2022-03-11T16:45:52.912" v="1376" actId="20577"/>
          <ac:graphicFrameMkLst>
            <pc:docMk/>
            <pc:sldMk cId="4234531264" sldId="572"/>
            <ac:graphicFrameMk id="9" creationId="{7BCCF18C-2480-4579-8388-876F44CC15E6}"/>
          </ac:graphicFrameMkLst>
        </pc:graphicFrameChg>
        <pc:picChg chg="add del mod modCrop">
          <ac:chgData name="Klaas Groen" userId="4c5b42e680dbc96c" providerId="LiveId" clId="{F8FDFBFC-2E99-4E20-B846-6CAF640A444E}" dt="2022-03-11T16:43:10.805" v="1253" actId="478"/>
          <ac:picMkLst>
            <pc:docMk/>
            <pc:sldMk cId="4234531264" sldId="572"/>
            <ac:picMk id="3" creationId="{53DEC908-26BF-421C-A7FB-61B7842EC7E9}"/>
          </ac:picMkLst>
        </pc:picChg>
        <pc:picChg chg="add mod modCrop">
          <ac:chgData name="Klaas Groen" userId="4c5b42e680dbc96c" providerId="LiveId" clId="{F8FDFBFC-2E99-4E20-B846-6CAF640A444E}" dt="2022-03-11T16:45:19.724" v="1266" actId="1076"/>
          <ac:picMkLst>
            <pc:docMk/>
            <pc:sldMk cId="4234531264" sldId="572"/>
            <ac:picMk id="5" creationId="{1D92FDF1-D61A-459D-9703-C316764C599B}"/>
          </ac:picMkLst>
        </pc:picChg>
      </pc:sldChg>
      <pc:sldChg chg="del">
        <pc:chgData name="Klaas Groen" userId="4c5b42e680dbc96c" providerId="LiveId" clId="{F8FDFBFC-2E99-4E20-B846-6CAF640A444E}" dt="2022-03-11T15:57:36.917" v="317" actId="47"/>
        <pc:sldMkLst>
          <pc:docMk/>
          <pc:sldMk cId="818682243" sldId="573"/>
        </pc:sldMkLst>
      </pc:sldChg>
      <pc:sldChg chg="modSp add del mod">
        <pc:chgData name="Klaas Groen" userId="4c5b42e680dbc96c" providerId="LiveId" clId="{F8FDFBFC-2E99-4E20-B846-6CAF640A444E}" dt="2022-03-11T16:59:01.185" v="1436" actId="47"/>
        <pc:sldMkLst>
          <pc:docMk/>
          <pc:sldMk cId="1408872078" sldId="574"/>
        </pc:sldMkLst>
        <pc:spChg chg="mod">
          <ac:chgData name="Klaas Groen" userId="4c5b42e680dbc96c" providerId="LiveId" clId="{F8FDFBFC-2E99-4E20-B846-6CAF640A444E}" dt="2022-03-11T16:56:18.831" v="1429" actId="20577"/>
          <ac:spMkLst>
            <pc:docMk/>
            <pc:sldMk cId="1408872078" sldId="574"/>
            <ac:spMk id="2" creationId="{DD83B7FF-EF48-4258-9BD8-A8362392DBFB}"/>
          </ac:spMkLst>
        </pc:spChg>
      </pc:sldChg>
      <pc:sldChg chg="del">
        <pc:chgData name="Klaas Groen" userId="4c5b42e680dbc96c" providerId="LiveId" clId="{F8FDFBFC-2E99-4E20-B846-6CAF640A444E}" dt="2022-03-11T15:57:36.917" v="317" actId="47"/>
        <pc:sldMkLst>
          <pc:docMk/>
          <pc:sldMk cId="1674312460" sldId="575"/>
        </pc:sldMkLst>
      </pc:sldChg>
      <pc:sldChg chg="modSp add mod">
        <pc:chgData name="Klaas Groen" userId="4c5b42e680dbc96c" providerId="LiveId" clId="{F8FDFBFC-2E99-4E20-B846-6CAF640A444E}" dt="2022-03-11T16:58:19.197" v="1430" actId="20577"/>
        <pc:sldMkLst>
          <pc:docMk/>
          <pc:sldMk cId="3680561219" sldId="575"/>
        </pc:sldMkLst>
        <pc:spChg chg="mod">
          <ac:chgData name="Klaas Groen" userId="4c5b42e680dbc96c" providerId="LiveId" clId="{F8FDFBFC-2E99-4E20-B846-6CAF640A444E}" dt="2022-03-11T16:58:19.197" v="1430" actId="20577"/>
          <ac:spMkLst>
            <pc:docMk/>
            <pc:sldMk cId="3680561219" sldId="575"/>
            <ac:spMk id="3" creationId="{5D908725-DBB0-4D22-B18F-4F6DF66B2B4D}"/>
          </ac:spMkLst>
        </pc:spChg>
      </pc:sldChg>
      <pc:sldChg chg="modSp add mod">
        <pc:chgData name="Klaas Groen" userId="4c5b42e680dbc96c" providerId="LiveId" clId="{F8FDFBFC-2E99-4E20-B846-6CAF640A444E}" dt="2022-03-11T16:58:48.909" v="1435" actId="400"/>
        <pc:sldMkLst>
          <pc:docMk/>
          <pc:sldMk cId="2989298004" sldId="576"/>
        </pc:sldMkLst>
        <pc:spChg chg="mod">
          <ac:chgData name="Klaas Groen" userId="4c5b42e680dbc96c" providerId="LiveId" clId="{F8FDFBFC-2E99-4E20-B846-6CAF640A444E}" dt="2022-03-11T16:58:48.909" v="1435" actId="400"/>
          <ac:spMkLst>
            <pc:docMk/>
            <pc:sldMk cId="2989298004" sldId="576"/>
            <ac:spMk id="3" creationId="{5D908725-DBB0-4D22-B18F-4F6DF66B2B4D}"/>
          </ac:spMkLst>
        </pc:spChg>
      </pc:sldChg>
      <pc:sldChg chg="modSp add mod">
        <pc:chgData name="Klaas Groen" userId="4c5b42e680dbc96c" providerId="LiveId" clId="{F8FDFBFC-2E99-4E20-B846-6CAF640A444E}" dt="2022-03-11T16:59:12.289" v="1453" actId="20577"/>
        <pc:sldMkLst>
          <pc:docMk/>
          <pc:sldMk cId="2270045022" sldId="577"/>
        </pc:sldMkLst>
        <pc:spChg chg="mod">
          <ac:chgData name="Klaas Groen" userId="4c5b42e680dbc96c" providerId="LiveId" clId="{F8FDFBFC-2E99-4E20-B846-6CAF640A444E}" dt="2022-03-11T16:59:12.289" v="1453" actId="20577"/>
          <ac:spMkLst>
            <pc:docMk/>
            <pc:sldMk cId="2270045022" sldId="577"/>
            <ac:spMk id="2" creationId="{DD83B7FF-EF48-4258-9BD8-A8362392DBFB}"/>
          </ac:spMkLst>
        </pc:spChg>
      </pc:sldChg>
    </pc:docChg>
  </pc:docChgLst>
  <pc:docChgLst>
    <pc:chgData name="Klaas Groen" userId="4c5b42e680dbc96c" providerId="LiveId" clId="{C159106A-D6BD-41EA-866F-748B3FEE7BD7}"/>
    <pc:docChg chg="custSel addSld delSld modSld">
      <pc:chgData name="Klaas Groen" userId="4c5b42e680dbc96c" providerId="LiveId" clId="{C159106A-D6BD-41EA-866F-748B3FEE7BD7}" dt="2022-01-10T14:47:41.559" v="709" actId="1076"/>
      <pc:docMkLst>
        <pc:docMk/>
      </pc:docMkLst>
      <pc:sldChg chg="addSp delSp modSp mod delAnim">
        <pc:chgData name="Klaas Groen" userId="4c5b42e680dbc96c" providerId="LiveId" clId="{C159106A-D6BD-41EA-866F-748B3FEE7BD7}" dt="2022-01-10T14:24:35.985" v="47" actId="20577"/>
        <pc:sldMkLst>
          <pc:docMk/>
          <pc:sldMk cId="1807191836" sldId="256"/>
        </pc:sldMkLst>
        <pc:spChg chg="mod">
          <ac:chgData name="Klaas Groen" userId="4c5b42e680dbc96c" providerId="LiveId" clId="{C159106A-D6BD-41EA-866F-748B3FEE7BD7}" dt="2022-01-10T14:24:35.985" v="47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C159106A-D6BD-41EA-866F-748B3FEE7BD7}" dt="2022-01-10T14:24:01.380" v="16" actId="20577"/>
          <ac:spMkLst>
            <pc:docMk/>
            <pc:sldMk cId="1807191836" sldId="256"/>
            <ac:spMk id="3" creationId="{CC132C33-D22E-407C-BB53-5CE379C917C3}"/>
          </ac:spMkLst>
        </pc:spChg>
        <pc:spChg chg="del">
          <ac:chgData name="Klaas Groen" userId="4c5b42e680dbc96c" providerId="LiveId" clId="{C159106A-D6BD-41EA-866F-748B3FEE7BD7}" dt="2022-01-10T14:23:22.250" v="2" actId="478"/>
          <ac:spMkLst>
            <pc:docMk/>
            <pc:sldMk cId="1807191836" sldId="256"/>
            <ac:spMk id="5" creationId="{227A0C01-4DC3-4D5C-AF3B-7BC2044A9375}"/>
          </ac:spMkLst>
        </pc:spChg>
        <pc:spChg chg="add mod">
          <ac:chgData name="Klaas Groen" userId="4c5b42e680dbc96c" providerId="LiveId" clId="{C159106A-D6BD-41EA-866F-748B3FEE7BD7}" dt="2022-01-10T14:23:38.549" v="14" actId="20577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C159106A-D6BD-41EA-866F-748B3FEE7BD7}" dt="2022-01-10T14:23:17.864" v="0" actId="478"/>
          <ac:picMkLst>
            <pc:docMk/>
            <pc:sldMk cId="1807191836" sldId="256"/>
            <ac:picMk id="7" creationId="{9F61D4FA-71BA-444A-B734-2DD61BB1DC2C}"/>
          </ac:picMkLst>
        </pc:picChg>
        <pc:picChg chg="add mod">
          <ac:chgData name="Klaas Groen" userId="4c5b42e680dbc96c" providerId="LiveId" clId="{C159106A-D6BD-41EA-866F-748B3FEE7BD7}" dt="2022-01-10T14:23:26.475" v="4" actId="1076"/>
          <ac:picMkLst>
            <pc:docMk/>
            <pc:sldMk cId="1807191836" sldId="256"/>
            <ac:picMk id="9" creationId="{39989AAF-5756-4AD4-A239-E8FF4D07EA66}"/>
          </ac:picMkLst>
        </pc:picChg>
        <pc:picChg chg="del">
          <ac:chgData name="Klaas Groen" userId="4c5b42e680dbc96c" providerId="LiveId" clId="{C159106A-D6BD-41EA-866F-748B3FEE7BD7}" dt="2022-01-10T14:23:19.780" v="1" actId="478"/>
          <ac:picMkLst>
            <pc:docMk/>
            <pc:sldMk cId="1807191836" sldId="256"/>
            <ac:picMk id="10" creationId="{CD5409CF-8E10-4031-9E0A-0DBF8008BC83}"/>
          </ac:picMkLst>
        </pc:picChg>
      </pc:sldChg>
      <pc:sldChg chg="addSp delSp modSp mod delAnim modAnim">
        <pc:chgData name="Klaas Groen" userId="4c5b42e680dbc96c" providerId="LiveId" clId="{C159106A-D6BD-41EA-866F-748B3FEE7BD7}" dt="2022-01-10T14:47:41.559" v="709" actId="1076"/>
        <pc:sldMkLst>
          <pc:docMk/>
          <pc:sldMk cId="2525041912" sldId="257"/>
        </pc:sldMkLst>
        <pc:spChg chg="mod">
          <ac:chgData name="Klaas Groen" userId="4c5b42e680dbc96c" providerId="LiveId" clId="{C159106A-D6BD-41EA-866F-748B3FEE7BD7}" dt="2022-01-10T14:24:55.956" v="86" actId="20577"/>
          <ac:spMkLst>
            <pc:docMk/>
            <pc:sldMk cId="2525041912" sldId="257"/>
            <ac:spMk id="3" creationId="{5D908725-DBB0-4D22-B18F-4F6DF66B2B4D}"/>
          </ac:spMkLst>
        </pc:spChg>
        <pc:spChg chg="del">
          <ac:chgData name="Klaas Groen" userId="4c5b42e680dbc96c" providerId="LiveId" clId="{C159106A-D6BD-41EA-866F-748B3FEE7BD7}" dt="2022-01-10T14:47:38.058" v="708" actId="478"/>
          <ac:spMkLst>
            <pc:docMk/>
            <pc:sldMk cId="2525041912" sldId="257"/>
            <ac:spMk id="4" creationId="{8F4CE9B1-57C9-47DB-B120-5B38B1F22B76}"/>
          </ac:spMkLst>
        </pc:spChg>
        <pc:spChg chg="add mod">
          <ac:chgData name="Klaas Groen" userId="4c5b42e680dbc96c" providerId="LiveId" clId="{C159106A-D6BD-41EA-866F-748B3FEE7BD7}" dt="2022-01-10T14:47:41.559" v="709" actId="1076"/>
          <ac:spMkLst>
            <pc:docMk/>
            <pc:sldMk cId="2525041912" sldId="257"/>
            <ac:spMk id="5" creationId="{9CC9B4AC-BB2C-46ED-A574-4164BB7793B2}"/>
          </ac:spMkLst>
        </pc:spChg>
      </pc:sldChg>
      <pc:sldChg chg="modSp">
        <pc:chgData name="Klaas Groen" userId="4c5b42e680dbc96c" providerId="LiveId" clId="{C159106A-D6BD-41EA-866F-748B3FEE7BD7}" dt="2022-01-10T14:31:31.678" v="508" actId="20577"/>
        <pc:sldMkLst>
          <pc:docMk/>
          <pc:sldMk cId="1207476577" sldId="263"/>
        </pc:sldMkLst>
        <pc:spChg chg="mod">
          <ac:chgData name="Klaas Groen" userId="4c5b42e680dbc96c" providerId="LiveId" clId="{C159106A-D6BD-41EA-866F-748B3FEE7BD7}" dt="2022-01-10T14:31:31.678" v="508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">
        <pc:chgData name="Klaas Groen" userId="4c5b42e680dbc96c" providerId="LiveId" clId="{C159106A-D6BD-41EA-866F-748B3FEE7BD7}" dt="2022-01-10T14:25:16.312" v="87" actId="47"/>
        <pc:sldMkLst>
          <pc:docMk/>
          <pc:sldMk cId="817409714" sldId="456"/>
        </pc:sldMkLst>
      </pc:sldChg>
      <pc:sldChg chg="modSp mod">
        <pc:chgData name="Klaas Groen" userId="4c5b42e680dbc96c" providerId="LiveId" clId="{C159106A-D6BD-41EA-866F-748B3FEE7BD7}" dt="2022-01-10T14:29:53.066" v="379" actId="20577"/>
        <pc:sldMkLst>
          <pc:docMk/>
          <pc:sldMk cId="4135171889" sldId="466"/>
        </pc:sldMkLst>
        <pc:graphicFrameChg chg="modGraphic">
          <ac:chgData name="Klaas Groen" userId="4c5b42e680dbc96c" providerId="LiveId" clId="{C159106A-D6BD-41EA-866F-748B3FEE7BD7}" dt="2022-01-10T14:29:53.066" v="379" actId="20577"/>
          <ac:graphicFrameMkLst>
            <pc:docMk/>
            <pc:sldMk cId="4135171889" sldId="466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C159106A-D6BD-41EA-866F-748B3FEE7BD7}" dt="2022-01-10T14:31:54.485" v="510" actId="20577"/>
        <pc:sldMkLst>
          <pc:docMk/>
          <pc:sldMk cId="1994796683" sldId="480"/>
        </pc:sldMkLst>
        <pc:graphicFrameChg chg="modGraphic">
          <ac:chgData name="Klaas Groen" userId="4c5b42e680dbc96c" providerId="LiveId" clId="{C159106A-D6BD-41EA-866F-748B3FEE7BD7}" dt="2022-01-10T14:31:54.485" v="510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C159106A-D6BD-41EA-866F-748B3FEE7BD7}" dt="2022-01-10T14:25:16.312" v="87" actId="47"/>
        <pc:sldMkLst>
          <pc:docMk/>
          <pc:sldMk cId="1946400033" sldId="488"/>
        </pc:sldMkLst>
      </pc:sldChg>
      <pc:sldChg chg="del">
        <pc:chgData name="Klaas Groen" userId="4c5b42e680dbc96c" providerId="LiveId" clId="{C159106A-D6BD-41EA-866F-748B3FEE7BD7}" dt="2022-01-10T14:25:16.312" v="87" actId="47"/>
        <pc:sldMkLst>
          <pc:docMk/>
          <pc:sldMk cId="779470692" sldId="490"/>
        </pc:sldMkLst>
      </pc:sldChg>
      <pc:sldChg chg="del">
        <pc:chgData name="Klaas Groen" userId="4c5b42e680dbc96c" providerId="LiveId" clId="{C159106A-D6BD-41EA-866F-748B3FEE7BD7}" dt="2022-01-10T14:25:22.875" v="88" actId="47"/>
        <pc:sldMkLst>
          <pc:docMk/>
          <pc:sldMk cId="1567446148" sldId="497"/>
        </pc:sldMkLst>
      </pc:sldChg>
      <pc:sldChg chg="del">
        <pc:chgData name="Klaas Groen" userId="4c5b42e680dbc96c" providerId="LiveId" clId="{C159106A-D6BD-41EA-866F-748B3FEE7BD7}" dt="2022-01-10T14:32:58.623" v="518" actId="47"/>
        <pc:sldMkLst>
          <pc:docMk/>
          <pc:sldMk cId="3562242700" sldId="498"/>
        </pc:sldMkLst>
      </pc:sldChg>
      <pc:sldChg chg="del">
        <pc:chgData name="Klaas Groen" userId="4c5b42e680dbc96c" providerId="LiveId" clId="{C159106A-D6BD-41EA-866F-748B3FEE7BD7}" dt="2022-01-10T14:30:10.804" v="380" actId="47"/>
        <pc:sldMkLst>
          <pc:docMk/>
          <pc:sldMk cId="1686294699" sldId="499"/>
        </pc:sldMkLst>
      </pc:sldChg>
      <pc:sldChg chg="addSp delSp modSp mod delAnim modAnim">
        <pc:chgData name="Klaas Groen" userId="4c5b42e680dbc96c" providerId="LiveId" clId="{C159106A-D6BD-41EA-866F-748B3FEE7BD7}" dt="2022-01-10T14:47:00.912" v="696"/>
        <pc:sldMkLst>
          <pc:docMk/>
          <pc:sldMk cId="2626579923" sldId="499"/>
        </pc:sldMkLst>
        <pc:spChg chg="mod">
          <ac:chgData name="Klaas Groen" userId="4c5b42e680dbc96c" providerId="LiveId" clId="{C159106A-D6BD-41EA-866F-748B3FEE7BD7}" dt="2022-01-10T14:32:51.195" v="517" actId="207"/>
          <ac:spMkLst>
            <pc:docMk/>
            <pc:sldMk cId="2626579923" sldId="499"/>
            <ac:spMk id="3" creationId="{5D908725-DBB0-4D22-B18F-4F6DF66B2B4D}"/>
          </ac:spMkLst>
        </pc:spChg>
        <pc:spChg chg="del mod">
          <ac:chgData name="Klaas Groen" userId="4c5b42e680dbc96c" providerId="LiveId" clId="{C159106A-D6BD-41EA-866F-748B3FEE7BD7}" dt="2022-01-10T14:47:00.912" v="696"/>
          <ac:spMkLst>
            <pc:docMk/>
            <pc:sldMk cId="2626579923" sldId="499"/>
            <ac:spMk id="4" creationId="{8F4CE9B1-57C9-47DB-B120-5B38B1F22B76}"/>
          </ac:spMkLst>
        </pc:spChg>
        <pc:spChg chg="add del mod">
          <ac:chgData name="Klaas Groen" userId="4c5b42e680dbc96c" providerId="LiveId" clId="{C159106A-D6BD-41EA-866F-748B3FEE7BD7}" dt="2022-01-10T14:45:41.900" v="687"/>
          <ac:spMkLst>
            <pc:docMk/>
            <pc:sldMk cId="2626579923" sldId="499"/>
            <ac:spMk id="5" creationId="{9EF28521-B43E-4BEB-AF8C-9E65981BA3F8}"/>
          </ac:spMkLst>
        </pc:spChg>
        <pc:spChg chg="add del mod">
          <ac:chgData name="Klaas Groen" userId="4c5b42e680dbc96c" providerId="LiveId" clId="{C159106A-D6BD-41EA-866F-748B3FEE7BD7}" dt="2022-01-10T14:47:00.912" v="694"/>
          <ac:spMkLst>
            <pc:docMk/>
            <pc:sldMk cId="2626579923" sldId="499"/>
            <ac:spMk id="6" creationId="{A45598FC-BF0E-420B-A646-8DD399D6E6F5}"/>
          </ac:spMkLst>
        </pc:spChg>
        <pc:spChg chg="add mod">
          <ac:chgData name="Klaas Groen" userId="4c5b42e680dbc96c" providerId="LiveId" clId="{C159106A-D6BD-41EA-866F-748B3FEE7BD7}" dt="2022-01-10T14:46:56.982" v="692" actId="207"/>
          <ac:spMkLst>
            <pc:docMk/>
            <pc:sldMk cId="2626579923" sldId="499"/>
            <ac:spMk id="7" creationId="{3F30F41A-9F54-4DC6-A44E-FC4594217D32}"/>
          </ac:spMkLst>
        </pc:spChg>
      </pc:sldChg>
      <pc:sldChg chg="addSp delSp modSp add mod delAnim modAnim">
        <pc:chgData name="Klaas Groen" userId="4c5b42e680dbc96c" providerId="LiveId" clId="{C159106A-D6BD-41EA-866F-748B3FEE7BD7}" dt="2022-01-10T14:47:28.294" v="705"/>
        <pc:sldMkLst>
          <pc:docMk/>
          <pc:sldMk cId="1977750934" sldId="500"/>
        </pc:sldMkLst>
        <pc:spChg chg="mod">
          <ac:chgData name="Klaas Groen" userId="4c5b42e680dbc96c" providerId="LiveId" clId="{C159106A-D6BD-41EA-866F-748B3FEE7BD7}" dt="2022-01-10T14:33:14.810" v="523" actId="400"/>
          <ac:spMkLst>
            <pc:docMk/>
            <pc:sldMk cId="1977750934" sldId="500"/>
            <ac:spMk id="3" creationId="{5D908725-DBB0-4D22-B18F-4F6DF66B2B4D}"/>
          </ac:spMkLst>
        </pc:spChg>
        <pc:spChg chg="del mod">
          <ac:chgData name="Klaas Groen" userId="4c5b42e680dbc96c" providerId="LiveId" clId="{C159106A-D6BD-41EA-866F-748B3FEE7BD7}" dt="2022-01-10T14:47:28.294" v="705"/>
          <ac:spMkLst>
            <pc:docMk/>
            <pc:sldMk cId="1977750934" sldId="500"/>
            <ac:spMk id="4" creationId="{8F4CE9B1-57C9-47DB-B120-5B38B1F22B76}"/>
          </ac:spMkLst>
        </pc:spChg>
        <pc:spChg chg="add del mod">
          <ac:chgData name="Klaas Groen" userId="4c5b42e680dbc96c" providerId="LiveId" clId="{C159106A-D6BD-41EA-866F-748B3FEE7BD7}" dt="2022-01-10T14:47:12.509" v="698" actId="478"/>
          <ac:spMkLst>
            <pc:docMk/>
            <pc:sldMk cId="1977750934" sldId="500"/>
            <ac:spMk id="5" creationId="{9E21AD76-1D37-4D93-828C-67EA0C2F968E}"/>
          </ac:spMkLst>
        </pc:spChg>
        <pc:spChg chg="add del mod">
          <ac:chgData name="Klaas Groen" userId="4c5b42e680dbc96c" providerId="LiveId" clId="{C159106A-D6BD-41EA-866F-748B3FEE7BD7}" dt="2022-01-10T14:47:18.697" v="700" actId="478"/>
          <ac:spMkLst>
            <pc:docMk/>
            <pc:sldMk cId="1977750934" sldId="500"/>
            <ac:spMk id="6" creationId="{361BFAF0-FA02-4F53-906F-471B88B5AD51}"/>
          </ac:spMkLst>
        </pc:spChg>
        <pc:spChg chg="add mod">
          <ac:chgData name="Klaas Groen" userId="4c5b42e680dbc96c" providerId="LiveId" clId="{C159106A-D6BD-41EA-866F-748B3FEE7BD7}" dt="2022-01-10T14:47:26.360" v="703" actId="207"/>
          <ac:spMkLst>
            <pc:docMk/>
            <pc:sldMk cId="1977750934" sldId="500"/>
            <ac:spMk id="7" creationId="{EB9318F8-D02B-4EF0-A822-D22139E97530}"/>
          </ac:spMkLst>
        </pc:spChg>
      </pc:sldChg>
      <pc:sldChg chg="del">
        <pc:chgData name="Klaas Groen" userId="4c5b42e680dbc96c" providerId="LiveId" clId="{C159106A-D6BD-41EA-866F-748B3FEE7BD7}" dt="2022-01-10T14:30:12.515" v="381" actId="47"/>
        <pc:sldMkLst>
          <pc:docMk/>
          <pc:sldMk cId="3653279331" sldId="500"/>
        </pc:sldMkLst>
      </pc:sldChg>
      <pc:sldChg chg="modSp add mod modAnim">
        <pc:chgData name="Klaas Groen" userId="4c5b42e680dbc96c" providerId="LiveId" clId="{C159106A-D6BD-41EA-866F-748B3FEE7BD7}" dt="2022-01-10T14:45:30.522" v="685" actId="20577"/>
        <pc:sldMkLst>
          <pc:docMk/>
          <pc:sldMk cId="3694985084" sldId="501"/>
        </pc:sldMkLst>
        <pc:spChg chg="mod">
          <ac:chgData name="Klaas Groen" userId="4c5b42e680dbc96c" providerId="LiveId" clId="{C159106A-D6BD-41EA-866F-748B3FEE7BD7}" dt="2022-01-10T14:44:46.731" v="567" actId="1076"/>
          <ac:spMkLst>
            <pc:docMk/>
            <pc:sldMk cId="3694985084" sldId="501"/>
            <ac:spMk id="2" creationId="{DD83B7FF-EF48-4258-9BD8-A8362392DBFB}"/>
          </ac:spMkLst>
        </pc:spChg>
        <pc:spChg chg="mod">
          <ac:chgData name="Klaas Groen" userId="4c5b42e680dbc96c" providerId="LiveId" clId="{C159106A-D6BD-41EA-866F-748B3FEE7BD7}" dt="2022-01-10T14:45:30.522" v="685" actId="20577"/>
          <ac:spMkLst>
            <pc:docMk/>
            <pc:sldMk cId="3694985084" sldId="501"/>
            <ac:spMk id="4" creationId="{8F4CE9B1-57C9-47DB-B120-5B38B1F22B76}"/>
          </ac:spMkLst>
        </pc:spChg>
      </pc:sldChg>
    </pc:docChg>
  </pc:docChgLst>
  <pc:docChgLst>
    <pc:chgData name="Klaas Groen" userId="4c5b42e680dbc96c" providerId="LiveId" clId="{46A76751-E70C-4EEF-AD7E-8E790EE4AF53}"/>
    <pc:docChg chg="custSel addSld delSld modSld sldOrd">
      <pc:chgData name="Klaas Groen" userId="4c5b42e680dbc96c" providerId="LiveId" clId="{46A76751-E70C-4EEF-AD7E-8E790EE4AF53}" dt="2022-03-25T07:26:51.292" v="858"/>
      <pc:docMkLst>
        <pc:docMk/>
      </pc:docMkLst>
      <pc:sldChg chg="addSp delSp modSp mod">
        <pc:chgData name="Klaas Groen" userId="4c5b42e680dbc96c" providerId="LiveId" clId="{46A76751-E70C-4EEF-AD7E-8E790EE4AF53}" dt="2022-03-18T15:16:51.856" v="40" actId="20577"/>
        <pc:sldMkLst>
          <pc:docMk/>
          <pc:sldMk cId="1807191836" sldId="256"/>
        </pc:sldMkLst>
        <pc:spChg chg="mod">
          <ac:chgData name="Klaas Groen" userId="4c5b42e680dbc96c" providerId="LiveId" clId="{46A76751-E70C-4EEF-AD7E-8E790EE4AF53}" dt="2022-03-18T15:16:51.856" v="40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46A76751-E70C-4EEF-AD7E-8E790EE4AF53}" dt="2022-03-18T15:16:44.948" v="38" actId="20577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46A76751-E70C-4EEF-AD7E-8E790EE4AF53}" dt="2022-03-18T15:16:31.939" v="5" actId="1076"/>
          <ac:picMkLst>
            <pc:docMk/>
            <pc:sldMk cId="1807191836" sldId="256"/>
            <ac:picMk id="6" creationId="{D5723F4E-921B-4BB1-8F83-741F276C6245}"/>
          </ac:picMkLst>
        </pc:picChg>
        <pc:picChg chg="del">
          <ac:chgData name="Klaas Groen" userId="4c5b42e680dbc96c" providerId="LiveId" clId="{46A76751-E70C-4EEF-AD7E-8E790EE4AF53}" dt="2022-03-18T15:16:14.213" v="0" actId="478"/>
          <ac:picMkLst>
            <pc:docMk/>
            <pc:sldMk cId="1807191836" sldId="256"/>
            <ac:picMk id="7" creationId="{DA72686C-FC85-4E56-BB5A-A2163258C240}"/>
          </ac:picMkLst>
        </pc:picChg>
      </pc:sldChg>
      <pc:sldChg chg="del">
        <pc:chgData name="Klaas Groen" userId="4c5b42e680dbc96c" providerId="LiveId" clId="{46A76751-E70C-4EEF-AD7E-8E790EE4AF53}" dt="2022-03-18T15:42:01.087" v="743" actId="47"/>
        <pc:sldMkLst>
          <pc:docMk/>
          <pc:sldMk cId="2525041912" sldId="257"/>
        </pc:sldMkLst>
      </pc:sldChg>
      <pc:sldChg chg="modSp mod">
        <pc:chgData name="Klaas Groen" userId="4c5b42e680dbc96c" providerId="LiveId" clId="{46A76751-E70C-4EEF-AD7E-8E790EE4AF53}" dt="2022-03-25T07:26:16.609" v="852" actId="20577"/>
        <pc:sldMkLst>
          <pc:docMk/>
          <pc:sldMk cId="1738050850" sldId="567"/>
        </pc:sldMkLst>
        <pc:graphicFrameChg chg="modGraphic">
          <ac:chgData name="Klaas Groen" userId="4c5b42e680dbc96c" providerId="LiveId" clId="{46A76751-E70C-4EEF-AD7E-8E790EE4AF53}" dt="2022-03-25T07:26:16.609" v="852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addSp modSp mod modAnim">
        <pc:chgData name="Klaas Groen" userId="4c5b42e680dbc96c" providerId="LiveId" clId="{46A76751-E70C-4EEF-AD7E-8E790EE4AF53}" dt="2022-03-25T07:26:51.292" v="858"/>
        <pc:sldMkLst>
          <pc:docMk/>
          <pc:sldMk cId="1533036320" sldId="579"/>
        </pc:sldMkLst>
        <pc:spChg chg="add mod">
          <ac:chgData name="Klaas Groen" userId="4c5b42e680dbc96c" providerId="LiveId" clId="{46A76751-E70C-4EEF-AD7E-8E790EE4AF53}" dt="2022-03-25T07:26:38.025" v="856" actId="14100"/>
          <ac:spMkLst>
            <pc:docMk/>
            <pc:sldMk cId="1533036320" sldId="579"/>
            <ac:spMk id="4" creationId="{5481E034-B198-4B7A-8369-7368936C2DAA}"/>
          </ac:spMkLst>
        </pc:spChg>
      </pc:sldChg>
      <pc:sldChg chg="del">
        <pc:chgData name="Klaas Groen" userId="4c5b42e680dbc96c" providerId="LiveId" clId="{46A76751-E70C-4EEF-AD7E-8E790EE4AF53}" dt="2022-03-18T15:41:10.139" v="641" actId="47"/>
        <pc:sldMkLst>
          <pc:docMk/>
          <pc:sldMk cId="1228093172" sldId="583"/>
        </pc:sldMkLst>
      </pc:sldChg>
      <pc:sldChg chg="modSp mod">
        <pc:chgData name="Klaas Groen" userId="4c5b42e680dbc96c" providerId="LiveId" clId="{46A76751-E70C-4EEF-AD7E-8E790EE4AF53}" dt="2022-03-18T15:39:28.895" v="409" actId="20577"/>
        <pc:sldMkLst>
          <pc:docMk/>
          <pc:sldMk cId="4078622385" sldId="584"/>
        </pc:sldMkLst>
        <pc:graphicFrameChg chg="modGraphic">
          <ac:chgData name="Klaas Groen" userId="4c5b42e680dbc96c" providerId="LiveId" clId="{46A76751-E70C-4EEF-AD7E-8E790EE4AF53}" dt="2022-03-18T15:39:28.895" v="409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46A76751-E70C-4EEF-AD7E-8E790EE4AF53}" dt="2022-03-18T15:39:02.207" v="392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modSp mod modAnim">
        <pc:chgData name="Klaas Groen" userId="4c5b42e680dbc96c" providerId="LiveId" clId="{46A76751-E70C-4EEF-AD7E-8E790EE4AF53}" dt="2022-03-18T15:37:50.730" v="241" actId="20577"/>
        <pc:sldMkLst>
          <pc:docMk/>
          <pc:sldMk cId="3567480506" sldId="589"/>
        </pc:sldMkLst>
        <pc:spChg chg="mod">
          <ac:chgData name="Klaas Groen" userId="4c5b42e680dbc96c" providerId="LiveId" clId="{46A76751-E70C-4EEF-AD7E-8E790EE4AF53}" dt="2022-03-18T15:37:45.250" v="226" actId="20577"/>
          <ac:spMkLst>
            <pc:docMk/>
            <pc:sldMk cId="3567480506" sldId="589"/>
            <ac:spMk id="5" creationId="{10D95341-9CAB-41B4-8B70-7111693EB2EA}"/>
          </ac:spMkLst>
        </pc:spChg>
        <pc:spChg chg="mod">
          <ac:chgData name="Klaas Groen" userId="4c5b42e680dbc96c" providerId="LiveId" clId="{46A76751-E70C-4EEF-AD7E-8E790EE4AF53}" dt="2022-03-18T15:37:50.730" v="241" actId="20577"/>
          <ac:spMkLst>
            <pc:docMk/>
            <pc:sldMk cId="3567480506" sldId="589"/>
            <ac:spMk id="6" creationId="{4070D0F4-D867-4E08-B638-5A519ECF6C57}"/>
          </ac:spMkLst>
        </pc:spChg>
      </pc:sldChg>
      <pc:sldChg chg="modSp mod">
        <pc:chgData name="Klaas Groen" userId="4c5b42e680dbc96c" providerId="LiveId" clId="{46A76751-E70C-4EEF-AD7E-8E790EE4AF53}" dt="2022-03-18T15:41:50.833" v="742" actId="20577"/>
        <pc:sldMkLst>
          <pc:docMk/>
          <pc:sldMk cId="4038013793" sldId="590"/>
        </pc:sldMkLst>
        <pc:spChg chg="mod">
          <ac:chgData name="Klaas Groen" userId="4c5b42e680dbc96c" providerId="LiveId" clId="{46A76751-E70C-4EEF-AD7E-8E790EE4AF53}" dt="2022-03-18T15:36:00.216" v="89" actId="20577"/>
          <ac:spMkLst>
            <pc:docMk/>
            <pc:sldMk cId="4038013793" sldId="590"/>
            <ac:spMk id="3" creationId="{5D908725-DBB0-4D22-B18F-4F6DF66B2B4D}"/>
          </ac:spMkLst>
        </pc:spChg>
        <pc:spChg chg="mod">
          <ac:chgData name="Klaas Groen" userId="4c5b42e680dbc96c" providerId="LiveId" clId="{46A76751-E70C-4EEF-AD7E-8E790EE4AF53}" dt="2022-03-18T15:41:50.833" v="742" actId="20577"/>
          <ac:spMkLst>
            <pc:docMk/>
            <pc:sldMk cId="4038013793" sldId="590"/>
            <ac:spMk id="5" creationId="{9CC9B4AC-BB2C-46ED-A574-4164BB7793B2}"/>
          </ac:spMkLst>
        </pc:spChg>
      </pc:sldChg>
      <pc:sldChg chg="del">
        <pc:chgData name="Klaas Groen" userId="4c5b42e680dbc96c" providerId="LiveId" clId="{46A76751-E70C-4EEF-AD7E-8E790EE4AF53}" dt="2022-03-18T15:39:36.186" v="410" actId="47"/>
        <pc:sldMkLst>
          <pc:docMk/>
          <pc:sldMk cId="3703857278" sldId="591"/>
        </pc:sldMkLst>
      </pc:sldChg>
      <pc:sldChg chg="modSp add mod">
        <pc:chgData name="Klaas Groen" userId="4c5b42e680dbc96c" providerId="LiveId" clId="{46A76751-E70C-4EEF-AD7E-8E790EE4AF53}" dt="2022-03-18T15:42:21.324" v="746" actId="113"/>
        <pc:sldMkLst>
          <pc:docMk/>
          <pc:sldMk cId="4246537077" sldId="591"/>
        </pc:sldMkLst>
        <pc:spChg chg="mod">
          <ac:chgData name="Klaas Groen" userId="4c5b42e680dbc96c" providerId="LiveId" clId="{46A76751-E70C-4EEF-AD7E-8E790EE4AF53}" dt="2022-03-18T15:42:21.324" v="746" actId="113"/>
          <ac:spMkLst>
            <pc:docMk/>
            <pc:sldMk cId="4246537077" sldId="591"/>
            <ac:spMk id="3" creationId="{5D908725-DBB0-4D22-B18F-4F6DF66B2B4D}"/>
          </ac:spMkLst>
        </pc:spChg>
      </pc:sldChg>
      <pc:sldChg chg="del">
        <pc:chgData name="Klaas Groen" userId="4c5b42e680dbc96c" providerId="LiveId" clId="{46A76751-E70C-4EEF-AD7E-8E790EE4AF53}" dt="2022-03-18T15:41:07.899" v="640" actId="47"/>
        <pc:sldMkLst>
          <pc:docMk/>
          <pc:sldMk cId="891922612" sldId="592"/>
        </pc:sldMkLst>
      </pc:sldChg>
      <pc:sldChg chg="modSp add mod">
        <pc:chgData name="Klaas Groen" userId="4c5b42e680dbc96c" providerId="LiveId" clId="{46A76751-E70C-4EEF-AD7E-8E790EE4AF53}" dt="2022-03-18T15:42:31.111" v="749" actId="113"/>
        <pc:sldMkLst>
          <pc:docMk/>
          <pc:sldMk cId="4094255457" sldId="592"/>
        </pc:sldMkLst>
        <pc:spChg chg="mod">
          <ac:chgData name="Klaas Groen" userId="4c5b42e680dbc96c" providerId="LiveId" clId="{46A76751-E70C-4EEF-AD7E-8E790EE4AF53}" dt="2022-03-18T15:42:31.111" v="749" actId="113"/>
          <ac:spMkLst>
            <pc:docMk/>
            <pc:sldMk cId="4094255457" sldId="592"/>
            <ac:spMk id="3" creationId="{5D908725-DBB0-4D22-B18F-4F6DF66B2B4D}"/>
          </ac:spMkLst>
        </pc:spChg>
      </pc:sldChg>
      <pc:sldChg chg="modSp add mod ord">
        <pc:chgData name="Klaas Groen" userId="4c5b42e680dbc96c" providerId="LiveId" clId="{46A76751-E70C-4EEF-AD7E-8E790EE4AF53}" dt="2022-03-18T15:43:07.145" v="764"/>
        <pc:sldMkLst>
          <pc:docMk/>
          <pc:sldMk cId="2097739564" sldId="593"/>
        </pc:sldMkLst>
        <pc:spChg chg="mod">
          <ac:chgData name="Klaas Groen" userId="4c5b42e680dbc96c" providerId="LiveId" clId="{46A76751-E70C-4EEF-AD7E-8E790EE4AF53}" dt="2022-03-18T15:42:57.504" v="760" actId="20577"/>
          <ac:spMkLst>
            <pc:docMk/>
            <pc:sldMk cId="2097739564" sldId="593"/>
            <ac:spMk id="2" creationId="{DD83B7FF-EF48-4258-9BD8-A8362392DBFB}"/>
          </ac:spMkLst>
        </pc:spChg>
        <pc:spChg chg="mod">
          <ac:chgData name="Klaas Groen" userId="4c5b42e680dbc96c" providerId="LiveId" clId="{46A76751-E70C-4EEF-AD7E-8E790EE4AF53}" dt="2022-03-18T15:43:03.785" v="762" actId="113"/>
          <ac:spMkLst>
            <pc:docMk/>
            <pc:sldMk cId="2097739564" sldId="593"/>
            <ac:spMk id="3" creationId="{5D908725-DBB0-4D22-B18F-4F6DF66B2B4D}"/>
          </ac:spMkLst>
        </pc:spChg>
      </pc:sldChg>
      <pc:sldChg chg="del">
        <pc:chgData name="Klaas Groen" userId="4c5b42e680dbc96c" providerId="LiveId" clId="{46A76751-E70C-4EEF-AD7E-8E790EE4AF53}" dt="2022-03-18T15:41:13.652" v="642" actId="47"/>
        <pc:sldMkLst>
          <pc:docMk/>
          <pc:sldMk cId="3704582527" sldId="593"/>
        </pc:sldMkLst>
      </pc:sldChg>
    </pc:docChg>
  </pc:docChgLst>
  <pc:docChgLst>
    <pc:chgData name="Klaas Groen" userId="4c5b42e680dbc96c" providerId="LiveId" clId="{B9EB78F5-0336-404F-9D96-E1787CD5539D}"/>
    <pc:docChg chg="modSld">
      <pc:chgData name="Klaas Groen" userId="4c5b42e680dbc96c" providerId="LiveId" clId="{B9EB78F5-0336-404F-9D96-E1787CD5539D}" dt="2022-03-28T20:03:16.350" v="80" actId="20577"/>
      <pc:docMkLst>
        <pc:docMk/>
      </pc:docMkLst>
      <pc:sldChg chg="modSp mod">
        <pc:chgData name="Klaas Groen" userId="4c5b42e680dbc96c" providerId="LiveId" clId="{B9EB78F5-0336-404F-9D96-E1787CD5539D}" dt="2022-03-28T20:01:37.001" v="0" actId="20577"/>
        <pc:sldMkLst>
          <pc:docMk/>
          <pc:sldMk cId="1807191836" sldId="256"/>
        </pc:sldMkLst>
        <pc:spChg chg="mod">
          <ac:chgData name="Klaas Groen" userId="4c5b42e680dbc96c" providerId="LiveId" clId="{B9EB78F5-0336-404F-9D96-E1787CD5539D}" dt="2022-03-28T20:01:37.001" v="0" actId="20577"/>
          <ac:spMkLst>
            <pc:docMk/>
            <pc:sldMk cId="1807191836" sldId="256"/>
            <ac:spMk id="8" creationId="{227A0C01-4DC3-4D5C-AF3B-7BC2044A9375}"/>
          </ac:spMkLst>
        </pc:spChg>
      </pc:sldChg>
      <pc:sldChg chg="modSp mod">
        <pc:chgData name="Klaas Groen" userId="4c5b42e680dbc96c" providerId="LiveId" clId="{B9EB78F5-0336-404F-9D96-E1787CD5539D}" dt="2022-03-28T20:02:37.053" v="77" actId="6549"/>
        <pc:sldMkLst>
          <pc:docMk/>
          <pc:sldMk cId="1738050850" sldId="567"/>
        </pc:sldMkLst>
        <pc:graphicFrameChg chg="modGraphic">
          <ac:chgData name="Klaas Groen" userId="4c5b42e680dbc96c" providerId="LiveId" clId="{B9EB78F5-0336-404F-9D96-E1787CD5539D}" dt="2022-03-28T20:02:37.053" v="77" actId="6549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B9EB78F5-0336-404F-9D96-E1787CD5539D}" dt="2022-03-28T20:01:53.176" v="1" actId="20577"/>
        <pc:sldMkLst>
          <pc:docMk/>
          <pc:sldMk cId="4078622385" sldId="584"/>
        </pc:sldMkLst>
        <pc:graphicFrameChg chg="modGraphic">
          <ac:chgData name="Klaas Groen" userId="4c5b42e680dbc96c" providerId="LiveId" clId="{B9EB78F5-0336-404F-9D96-E1787CD5539D}" dt="2022-03-28T20:01:53.176" v="1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B9EB78F5-0336-404F-9D96-E1787CD5539D}" dt="2022-03-28T20:03:16.350" v="80" actId="20577"/>
        <pc:sldMkLst>
          <pc:docMk/>
          <pc:sldMk cId="2005733045" sldId="596"/>
        </pc:sldMkLst>
        <pc:graphicFrameChg chg="modGraphic">
          <ac:chgData name="Klaas Groen" userId="4c5b42e680dbc96c" providerId="LiveId" clId="{B9EB78F5-0336-404F-9D96-E1787CD5539D}" dt="2022-03-28T20:03:16.350" v="80" actId="20577"/>
          <ac:graphicFrameMkLst>
            <pc:docMk/>
            <pc:sldMk cId="2005733045" sldId="596"/>
            <ac:graphicFrameMk id="9" creationId="{7BCCF18C-2480-4579-8388-876F44CC15E6}"/>
          </ac:graphicFrameMkLst>
        </pc:graphicFrameChg>
      </pc:sldChg>
    </pc:docChg>
  </pc:docChgLst>
  <pc:docChgLst>
    <pc:chgData name="Klaas Groen" userId="4c5b42e680dbc96c" providerId="LiveId" clId="{85844354-02F9-4EC1-839E-3B4EC011A687}"/>
    <pc:docChg chg="undo custSel addSld delSld modSld">
      <pc:chgData name="Klaas Groen" userId="4c5b42e680dbc96c" providerId="LiveId" clId="{85844354-02F9-4EC1-839E-3B4EC011A687}" dt="2022-04-23T10:09:14.511" v="382" actId="20577"/>
      <pc:docMkLst>
        <pc:docMk/>
      </pc:docMkLst>
      <pc:sldChg chg="addSp delSp modSp mod">
        <pc:chgData name="Klaas Groen" userId="4c5b42e680dbc96c" providerId="LiveId" clId="{85844354-02F9-4EC1-839E-3B4EC011A687}" dt="2022-04-23T10:02:39.878" v="146" actId="20577"/>
        <pc:sldMkLst>
          <pc:docMk/>
          <pc:sldMk cId="1807191836" sldId="256"/>
        </pc:sldMkLst>
        <pc:spChg chg="add mod">
          <ac:chgData name="Klaas Groen" userId="4c5b42e680dbc96c" providerId="LiveId" clId="{85844354-02F9-4EC1-839E-3B4EC011A687}" dt="2022-04-23T10:02:39.878" v="146" actId="20577"/>
          <ac:spMkLst>
            <pc:docMk/>
            <pc:sldMk cId="1807191836" sldId="256"/>
            <ac:spMk id="10" creationId="{11A1CF32-58C5-451F-A8A3-3C4B258248F3}"/>
          </ac:spMkLst>
        </pc:spChg>
        <pc:spChg chg="mod">
          <ac:chgData name="Klaas Groen" userId="4c5b42e680dbc96c" providerId="LiveId" clId="{85844354-02F9-4EC1-839E-3B4EC011A687}" dt="2022-04-23T10:00:00.255" v="139" actId="1076"/>
          <ac:spMkLst>
            <pc:docMk/>
            <pc:sldMk cId="1807191836" sldId="256"/>
            <ac:spMk id="13" creationId="{49252FC7-0078-43C4-8D18-329FF904C666}"/>
          </ac:spMkLst>
        </pc:spChg>
        <pc:picChg chg="del">
          <ac:chgData name="Klaas Groen" userId="4c5b42e680dbc96c" providerId="LiveId" clId="{85844354-02F9-4EC1-839E-3B4EC011A687}" dt="2022-04-23T09:59:35.227" v="113" actId="478"/>
          <ac:picMkLst>
            <pc:docMk/>
            <pc:sldMk cId="1807191836" sldId="256"/>
            <ac:picMk id="6" creationId="{E80F4569-E38F-41B5-BEC5-139739E7AE96}"/>
          </ac:picMkLst>
        </pc:picChg>
        <pc:picChg chg="add mod">
          <ac:chgData name="Klaas Groen" userId="4c5b42e680dbc96c" providerId="LiveId" clId="{85844354-02F9-4EC1-839E-3B4EC011A687}" dt="2022-04-23T10:00:02.669" v="140" actId="1076"/>
          <ac:picMkLst>
            <pc:docMk/>
            <pc:sldMk cId="1807191836" sldId="256"/>
            <ac:picMk id="7" creationId="{2CA897B6-3AB5-41E1-BEF2-AC65B576EEAF}"/>
          </ac:picMkLst>
        </pc:picChg>
      </pc:sldChg>
      <pc:sldChg chg="modSp mod">
        <pc:chgData name="Klaas Groen" userId="4c5b42e680dbc96c" providerId="LiveId" clId="{85844354-02F9-4EC1-839E-3B4EC011A687}" dt="2022-04-23T10:06:01.159" v="171" actId="14100"/>
        <pc:sldMkLst>
          <pc:docMk/>
          <pc:sldMk cId="1738050850" sldId="567"/>
        </pc:sldMkLst>
        <pc:graphicFrameChg chg="mod modGraphic">
          <ac:chgData name="Klaas Groen" userId="4c5b42e680dbc96c" providerId="LiveId" clId="{85844354-02F9-4EC1-839E-3B4EC011A687}" dt="2022-04-23T10:06:01.159" v="171" actId="14100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85844354-02F9-4EC1-839E-3B4EC011A687}" dt="2022-04-23T09:58:03.576" v="59" actId="20577"/>
        <pc:sldMkLst>
          <pc:docMk/>
          <pc:sldMk cId="4078622385" sldId="584"/>
        </pc:sldMkLst>
        <pc:graphicFrameChg chg="modGraphic">
          <ac:chgData name="Klaas Groen" userId="4c5b42e680dbc96c" providerId="LiveId" clId="{85844354-02F9-4EC1-839E-3B4EC011A687}" dt="2022-04-23T09:58:03.576" v="59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85844354-02F9-4EC1-839E-3B4EC011A687}" dt="2022-04-23T09:55:47.303" v="1" actId="47"/>
        <pc:sldMkLst>
          <pc:docMk/>
          <pc:sldMk cId="1521799154" sldId="611"/>
        </pc:sldMkLst>
      </pc:sldChg>
      <pc:sldChg chg="del">
        <pc:chgData name="Klaas Groen" userId="4c5b42e680dbc96c" providerId="LiveId" clId="{85844354-02F9-4EC1-839E-3B4EC011A687}" dt="2022-04-23T09:55:50.318" v="2" actId="47"/>
        <pc:sldMkLst>
          <pc:docMk/>
          <pc:sldMk cId="1819671168" sldId="613"/>
        </pc:sldMkLst>
      </pc:sldChg>
      <pc:sldChg chg="del">
        <pc:chgData name="Klaas Groen" userId="4c5b42e680dbc96c" providerId="LiveId" clId="{85844354-02F9-4EC1-839E-3B4EC011A687}" dt="2022-04-23T09:55:47.303" v="1" actId="47"/>
        <pc:sldMkLst>
          <pc:docMk/>
          <pc:sldMk cId="2234523328" sldId="614"/>
        </pc:sldMkLst>
      </pc:sldChg>
      <pc:sldChg chg="add del">
        <pc:chgData name="Klaas Groen" userId="4c5b42e680dbc96c" providerId="LiveId" clId="{85844354-02F9-4EC1-839E-3B4EC011A687}" dt="2022-04-23T09:56:01.022" v="4" actId="47"/>
        <pc:sldMkLst>
          <pc:docMk/>
          <pc:sldMk cId="1130687576" sldId="621"/>
        </pc:sldMkLst>
      </pc:sldChg>
      <pc:sldChg chg="addSp delSp modSp add mod addAnim delAnim modAnim">
        <pc:chgData name="Klaas Groen" userId="4c5b42e680dbc96c" providerId="LiveId" clId="{85844354-02F9-4EC1-839E-3B4EC011A687}" dt="2022-04-23T09:56:37.127" v="16"/>
        <pc:sldMkLst>
          <pc:docMk/>
          <pc:sldMk cId="686872595" sldId="623"/>
        </pc:sldMkLst>
        <pc:spChg chg="add del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8" creationId="{9FE2ECE0-3AB3-438C-A7D9-8378A9947697}"/>
          </ac:spMkLst>
        </pc:spChg>
        <pc:spChg chg="add del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9" creationId="{1D091A66-DFCA-42B4-A66D-23A7731FBA44}"/>
          </ac:spMkLst>
        </pc:spChg>
        <pc:spChg chg="del mod">
          <ac:chgData name="Klaas Groen" userId="4c5b42e680dbc96c" providerId="LiveId" clId="{85844354-02F9-4EC1-839E-3B4EC011A687}" dt="2022-04-23T09:56:07.052" v="7" actId="478"/>
          <ac:spMkLst>
            <pc:docMk/>
            <pc:sldMk cId="686872595" sldId="623"/>
            <ac:spMk id="14" creationId="{A813DCA2-2327-4644-BA06-91CCF3F66B63}"/>
          </ac:spMkLst>
        </pc:spChg>
        <pc:spChg chg="add del mod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15" creationId="{AB86D718-31BB-42B8-9FE6-8E1336ECEC72}"/>
          </ac:spMkLst>
        </pc:spChg>
        <pc:spChg chg="add del mod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16" creationId="{E0AA5B60-ECFA-4630-8F2A-61232E0FC359}"/>
          </ac:spMkLst>
        </pc:spChg>
        <pc:spChg chg="add del mod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17" creationId="{58732A4B-BD29-4E5C-B324-9A02931DE86F}"/>
          </ac:spMkLst>
        </pc:spChg>
        <pc:spChg chg="add del mod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18" creationId="{F92B4D27-C079-4F09-8B02-1C951DE66292}"/>
          </ac:spMkLst>
        </pc:spChg>
        <pc:spChg chg="add del mod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19" creationId="{6F7D227B-A10A-4E3D-B071-9D8B71714BD4}"/>
          </ac:spMkLst>
        </pc:spChg>
        <pc:picChg chg="del">
          <ac:chgData name="Klaas Groen" userId="4c5b42e680dbc96c" providerId="LiveId" clId="{85844354-02F9-4EC1-839E-3B4EC011A687}" dt="2022-04-23T09:56:03.368" v="5" actId="478"/>
          <ac:picMkLst>
            <pc:docMk/>
            <pc:sldMk cId="686872595" sldId="623"/>
            <ac:picMk id="13" creationId="{37961D4F-D88B-4F78-A520-E2C3D1BA7AC5}"/>
          </ac:picMkLst>
        </pc:picChg>
        <pc:cxnChg chg="add del">
          <ac:chgData name="Klaas Groen" userId="4c5b42e680dbc96c" providerId="LiveId" clId="{85844354-02F9-4EC1-839E-3B4EC011A687}" dt="2022-04-23T09:56:34.242" v="15" actId="478"/>
          <ac:cxnSpMkLst>
            <pc:docMk/>
            <pc:sldMk cId="686872595" sldId="623"/>
            <ac:cxnSpMk id="7" creationId="{AC7E0B9E-F7A1-44AD-97AD-CF09F2225B98}"/>
          </ac:cxnSpMkLst>
        </pc:cxnChg>
      </pc:sldChg>
      <pc:sldChg chg="addSp delSp modSp new mod modAnim">
        <pc:chgData name="Klaas Groen" userId="4c5b42e680dbc96c" providerId="LiveId" clId="{85844354-02F9-4EC1-839E-3B4EC011A687}" dt="2022-04-23T10:09:14.511" v="382" actId="20577"/>
        <pc:sldMkLst>
          <pc:docMk/>
          <pc:sldMk cId="3447410088" sldId="624"/>
        </pc:sldMkLst>
        <pc:spChg chg="del">
          <ac:chgData name="Klaas Groen" userId="4c5b42e680dbc96c" providerId="LiveId" clId="{85844354-02F9-4EC1-839E-3B4EC011A687}" dt="2022-04-23T10:06:11.427" v="173" actId="478"/>
          <ac:spMkLst>
            <pc:docMk/>
            <pc:sldMk cId="3447410088" sldId="624"/>
            <ac:spMk id="2" creationId="{C952654D-7542-42D0-B4DE-068DC54C6F68}"/>
          </ac:spMkLst>
        </pc:spChg>
        <pc:spChg chg="del mod">
          <ac:chgData name="Klaas Groen" userId="4c5b42e680dbc96c" providerId="LiveId" clId="{85844354-02F9-4EC1-839E-3B4EC011A687}" dt="2022-04-23T10:06:15.535" v="175" actId="478"/>
          <ac:spMkLst>
            <pc:docMk/>
            <pc:sldMk cId="3447410088" sldId="624"/>
            <ac:spMk id="3" creationId="{A2F09EB5-8FF3-42EA-962F-919040CE5012}"/>
          </ac:spMkLst>
        </pc:spChg>
        <pc:spChg chg="add mod">
          <ac:chgData name="Klaas Groen" userId="4c5b42e680dbc96c" providerId="LiveId" clId="{85844354-02F9-4EC1-839E-3B4EC011A687}" dt="2022-04-23T10:06:49.701" v="227" actId="14100"/>
          <ac:spMkLst>
            <pc:docMk/>
            <pc:sldMk cId="3447410088" sldId="624"/>
            <ac:spMk id="4" creationId="{F53F68E2-EDB5-4F38-BE2F-E26AA17E0466}"/>
          </ac:spMkLst>
        </pc:spChg>
        <pc:spChg chg="add mod">
          <ac:chgData name="Klaas Groen" userId="4c5b42e680dbc96c" providerId="LiveId" clId="{85844354-02F9-4EC1-839E-3B4EC011A687}" dt="2022-04-23T10:07:26.634" v="234" actId="1076"/>
          <ac:spMkLst>
            <pc:docMk/>
            <pc:sldMk cId="3447410088" sldId="624"/>
            <ac:spMk id="5" creationId="{C9B14848-F4ED-4A1F-96D3-614D4EB552D5}"/>
          </ac:spMkLst>
        </pc:spChg>
        <pc:spChg chg="add mod">
          <ac:chgData name="Klaas Groen" userId="4c5b42e680dbc96c" providerId="LiveId" clId="{85844354-02F9-4EC1-839E-3B4EC011A687}" dt="2022-04-23T10:09:14.511" v="382" actId="20577"/>
          <ac:spMkLst>
            <pc:docMk/>
            <pc:sldMk cId="3447410088" sldId="624"/>
            <ac:spMk id="6" creationId="{94BE6FF4-7B87-4552-9138-B29A1794A941}"/>
          </ac:spMkLst>
        </pc:spChg>
        <pc:spChg chg="add mod">
          <ac:chgData name="Klaas Groen" userId="4c5b42e680dbc96c" providerId="LiveId" clId="{85844354-02F9-4EC1-839E-3B4EC011A687}" dt="2022-04-23T10:08:45.406" v="295" actId="1076"/>
          <ac:spMkLst>
            <pc:docMk/>
            <pc:sldMk cId="3447410088" sldId="624"/>
            <ac:spMk id="7" creationId="{D1A69EDD-B8B8-42BC-B058-4EAC2AB1BC70}"/>
          </ac:spMkLst>
        </pc:spChg>
      </pc:sldChg>
    </pc:docChg>
  </pc:docChgLst>
  <pc:docChgLst>
    <pc:chgData name="Klaas Groen" userId="4c5b42e680dbc96c" providerId="LiveId" clId="{44061F92-F1D7-49AA-9899-042BD5A2EF46}"/>
    <pc:docChg chg="modSld">
      <pc:chgData name="Klaas Groen" userId="4c5b42e680dbc96c" providerId="LiveId" clId="{44061F92-F1D7-49AA-9899-042BD5A2EF46}" dt="2022-09-13T17:27:16.174" v="8" actId="20577"/>
      <pc:docMkLst>
        <pc:docMk/>
      </pc:docMkLst>
      <pc:sldChg chg="modSp">
        <pc:chgData name="Klaas Groen" userId="4c5b42e680dbc96c" providerId="LiveId" clId="{44061F92-F1D7-49AA-9899-042BD5A2EF46}" dt="2022-09-13T17:27:16.174" v="8" actId="20577"/>
        <pc:sldMkLst>
          <pc:docMk/>
          <pc:sldMk cId="1207476577" sldId="263"/>
        </pc:sldMkLst>
        <pc:spChg chg="mod">
          <ac:chgData name="Klaas Groen" userId="4c5b42e680dbc96c" providerId="LiveId" clId="{44061F92-F1D7-49AA-9899-042BD5A2EF46}" dt="2022-09-13T17:27:16.174" v="8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44061F92-F1D7-49AA-9899-042BD5A2EF46}" dt="2022-09-13T17:26:08.501" v="0" actId="1076"/>
        <pc:sldMkLst>
          <pc:docMk/>
          <pc:sldMk cId="2535954100" sldId="649"/>
        </pc:sldMkLst>
        <pc:picChg chg="mod">
          <ac:chgData name="Klaas Groen" userId="4c5b42e680dbc96c" providerId="LiveId" clId="{44061F92-F1D7-49AA-9899-042BD5A2EF46}" dt="2022-09-13T17:26:08.501" v="0" actId="1076"/>
          <ac:picMkLst>
            <pc:docMk/>
            <pc:sldMk cId="2535954100" sldId="649"/>
            <ac:picMk id="7" creationId="{8768DFDC-383B-3F6F-0B17-7DB0EE4F30F6}"/>
          </ac:picMkLst>
        </pc:picChg>
      </pc:sldChg>
    </pc:docChg>
  </pc:docChgLst>
  <pc:docChgLst>
    <pc:chgData name="Klaas Groen" userId="4c5b42e680dbc96c" providerId="LiveId" clId="{94BEA1F3-65B6-4583-8155-CDFA6CB8C90C}"/>
    <pc:docChg chg="custSel addSld modSld">
      <pc:chgData name="Klaas Groen" userId="4c5b42e680dbc96c" providerId="LiveId" clId="{94BEA1F3-65B6-4583-8155-CDFA6CB8C90C}" dt="2022-07-12T09:10:02.493" v="489" actId="20577"/>
      <pc:docMkLst>
        <pc:docMk/>
      </pc:docMkLst>
      <pc:sldChg chg="addSp delSp modSp mod">
        <pc:chgData name="Klaas Groen" userId="4c5b42e680dbc96c" providerId="LiveId" clId="{94BEA1F3-65B6-4583-8155-CDFA6CB8C90C}" dt="2022-07-12T07:58:35.325" v="244" actId="21"/>
        <pc:sldMkLst>
          <pc:docMk/>
          <pc:sldMk cId="1807191836" sldId="256"/>
        </pc:sldMkLst>
        <pc:spChg chg="del mod">
          <ac:chgData name="Klaas Groen" userId="4c5b42e680dbc96c" providerId="LiveId" clId="{94BEA1F3-65B6-4583-8155-CDFA6CB8C90C}" dt="2022-07-12T07:57:27.205" v="216" actId="478"/>
          <ac:spMkLst>
            <pc:docMk/>
            <pc:sldMk cId="1807191836" sldId="256"/>
            <ac:spMk id="2" creationId="{83CDACBF-0851-4B60-BD34-EF4518BBAEDD}"/>
          </ac:spMkLst>
        </pc:spChg>
        <pc:spChg chg="del">
          <ac:chgData name="Klaas Groen" userId="4c5b42e680dbc96c" providerId="LiveId" clId="{94BEA1F3-65B6-4583-8155-CDFA6CB8C90C}" dt="2022-07-12T07:58:35.325" v="244" actId="21"/>
          <ac:spMkLst>
            <pc:docMk/>
            <pc:sldMk cId="1807191836" sldId="256"/>
            <ac:spMk id="4" creationId="{A47694F2-B58C-4969-9053-63A6093CB01B}"/>
          </ac:spMkLst>
        </pc:spChg>
        <pc:spChg chg="add del mod">
          <ac:chgData name="Klaas Groen" userId="4c5b42e680dbc96c" providerId="LiveId" clId="{94BEA1F3-65B6-4583-8155-CDFA6CB8C90C}" dt="2022-07-12T07:57:31.461" v="217" actId="478"/>
          <ac:spMkLst>
            <pc:docMk/>
            <pc:sldMk cId="1807191836" sldId="256"/>
            <ac:spMk id="6" creationId="{5252E1E3-E420-F9C6-0888-F691D529B7DF}"/>
          </ac:spMkLst>
        </pc:spChg>
        <pc:spChg chg="mod">
          <ac:chgData name="Klaas Groen" userId="4c5b42e680dbc96c" providerId="LiveId" clId="{94BEA1F3-65B6-4583-8155-CDFA6CB8C90C}" dt="2022-07-12T07:57:40.306" v="242" actId="20577"/>
          <ac:spMkLst>
            <pc:docMk/>
            <pc:sldMk cId="1807191836" sldId="256"/>
            <ac:spMk id="13" creationId="{49252FC7-0078-43C4-8D18-329FF904C666}"/>
          </ac:spMkLst>
        </pc:spChg>
        <pc:picChg chg="mod">
          <ac:chgData name="Klaas Groen" userId="4c5b42e680dbc96c" providerId="LiveId" clId="{94BEA1F3-65B6-4583-8155-CDFA6CB8C90C}" dt="2022-07-12T07:58:32.102" v="243" actId="1076"/>
          <ac:picMkLst>
            <pc:docMk/>
            <pc:sldMk cId="1807191836" sldId="256"/>
            <ac:picMk id="7" creationId="{D6B9D215-DA04-58D2-6099-37F2ECC51001}"/>
          </ac:picMkLst>
        </pc:picChg>
      </pc:sldChg>
      <pc:sldChg chg="modSp mod">
        <pc:chgData name="Klaas Groen" userId="4c5b42e680dbc96c" providerId="LiveId" clId="{94BEA1F3-65B6-4583-8155-CDFA6CB8C90C}" dt="2022-07-12T09:04:25.016" v="431" actId="20577"/>
        <pc:sldMkLst>
          <pc:docMk/>
          <pc:sldMk cId="4246537077" sldId="591"/>
        </pc:sldMkLst>
        <pc:spChg chg="mod">
          <ac:chgData name="Klaas Groen" userId="4c5b42e680dbc96c" providerId="LiveId" clId="{94BEA1F3-65B6-4583-8155-CDFA6CB8C90C}" dt="2022-07-12T09:04:25.016" v="431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modSp mod">
        <pc:chgData name="Klaas Groen" userId="4c5b42e680dbc96c" providerId="LiveId" clId="{94BEA1F3-65B6-4583-8155-CDFA6CB8C90C}" dt="2022-07-12T09:10:02.493" v="489" actId="20577"/>
        <pc:sldMkLst>
          <pc:docMk/>
          <pc:sldMk cId="1015438642" sldId="635"/>
        </pc:sldMkLst>
        <pc:spChg chg="mod">
          <ac:chgData name="Klaas Groen" userId="4c5b42e680dbc96c" providerId="LiveId" clId="{94BEA1F3-65B6-4583-8155-CDFA6CB8C90C}" dt="2022-07-12T09:10:02.493" v="489" actId="20577"/>
          <ac:spMkLst>
            <pc:docMk/>
            <pc:sldMk cId="1015438642" sldId="635"/>
            <ac:spMk id="4" creationId="{C39830CD-6F08-0019-2ECF-DC55D82603C5}"/>
          </ac:spMkLst>
        </pc:spChg>
      </pc:sldChg>
      <pc:sldChg chg="modSp new mod">
        <pc:chgData name="Klaas Groen" userId="4c5b42e680dbc96c" providerId="LiveId" clId="{94BEA1F3-65B6-4583-8155-CDFA6CB8C90C}" dt="2022-07-12T07:57:02.114" v="213" actId="1076"/>
        <pc:sldMkLst>
          <pc:docMk/>
          <pc:sldMk cId="2134446895" sldId="648"/>
        </pc:sldMkLst>
        <pc:spChg chg="mod">
          <ac:chgData name="Klaas Groen" userId="4c5b42e680dbc96c" providerId="LiveId" clId="{94BEA1F3-65B6-4583-8155-CDFA6CB8C90C}" dt="2022-07-12T07:55:38.749" v="95" actId="20577"/>
          <ac:spMkLst>
            <pc:docMk/>
            <pc:sldMk cId="2134446895" sldId="648"/>
            <ac:spMk id="2" creationId="{C3BCD334-350C-933B-DB12-B1562F6DDC16}"/>
          </ac:spMkLst>
        </pc:spChg>
        <pc:spChg chg="mod">
          <ac:chgData name="Klaas Groen" userId="4c5b42e680dbc96c" providerId="LiveId" clId="{94BEA1F3-65B6-4583-8155-CDFA6CB8C90C}" dt="2022-07-12T07:57:02.114" v="213" actId="1076"/>
          <ac:spMkLst>
            <pc:docMk/>
            <pc:sldMk cId="2134446895" sldId="648"/>
            <ac:spMk id="3" creationId="{F61F0479-1361-763B-C0F7-AA1F0645BED3}"/>
          </ac:spMkLst>
        </pc:spChg>
      </pc:sldChg>
    </pc:docChg>
  </pc:docChgLst>
  <pc:docChgLst>
    <pc:chgData name="Klaas Groen" userId="4c5b42e680dbc96c" providerId="LiveId" clId="{AB688F17-2F01-4051-8B42-DD563E464526}"/>
    <pc:docChg chg="custSel addSld delSld modSld">
      <pc:chgData name="Klaas Groen" userId="4c5b42e680dbc96c" providerId="LiveId" clId="{AB688F17-2F01-4051-8B42-DD563E464526}" dt="2022-04-13T09:29:26.861" v="1512" actId="113"/>
      <pc:docMkLst>
        <pc:docMk/>
      </pc:docMkLst>
      <pc:sldChg chg="addSp delSp modSp mod">
        <pc:chgData name="Klaas Groen" userId="4c5b42e680dbc96c" providerId="LiveId" clId="{AB688F17-2F01-4051-8B42-DD563E464526}" dt="2022-04-13T08:34:38.349" v="79" actId="20577"/>
        <pc:sldMkLst>
          <pc:docMk/>
          <pc:sldMk cId="1807191836" sldId="256"/>
        </pc:sldMkLst>
        <pc:spChg chg="mod">
          <ac:chgData name="Klaas Groen" userId="4c5b42e680dbc96c" providerId="LiveId" clId="{AB688F17-2F01-4051-8B42-DD563E464526}" dt="2022-04-13T08:34:38.349" v="79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AB688F17-2F01-4051-8B42-DD563E464526}" dt="2022-04-13T08:34:27.435" v="63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AB688F17-2F01-4051-8B42-DD563E464526}" dt="2022-04-13T08:34:19.224" v="59" actId="14100"/>
          <ac:spMkLst>
            <pc:docMk/>
            <pc:sldMk cId="1807191836" sldId="256"/>
            <ac:spMk id="7" creationId="{0B492058-404D-483C-919A-66E95F934E81}"/>
          </ac:spMkLst>
        </pc:spChg>
        <pc:picChg chg="add mod">
          <ac:chgData name="Klaas Groen" userId="4c5b42e680dbc96c" providerId="LiveId" clId="{AB688F17-2F01-4051-8B42-DD563E464526}" dt="2022-04-13T08:33:42.719" v="16" actId="1076"/>
          <ac:picMkLst>
            <pc:docMk/>
            <pc:sldMk cId="1807191836" sldId="256"/>
            <ac:picMk id="6" creationId="{5EE3864F-B589-4B2D-9F74-8F5337E490A5}"/>
          </ac:picMkLst>
        </pc:picChg>
        <pc:picChg chg="del">
          <ac:chgData name="Klaas Groen" userId="4c5b42e680dbc96c" providerId="LiveId" clId="{AB688F17-2F01-4051-8B42-DD563E464526}" dt="2022-04-13T08:30:36.287" v="0" actId="478"/>
          <ac:picMkLst>
            <pc:docMk/>
            <pc:sldMk cId="1807191836" sldId="256"/>
            <ac:picMk id="8" creationId="{35D7A12E-AD11-4B2D-8AFF-B5BC4870A8A8}"/>
          </ac:picMkLst>
        </pc:picChg>
        <pc:picChg chg="add del mod">
          <ac:chgData name="Klaas Groen" userId="4c5b42e680dbc96c" providerId="LiveId" clId="{AB688F17-2F01-4051-8B42-DD563E464526}" dt="2022-04-13T08:33:32.835" v="11" actId="478"/>
          <ac:picMkLst>
            <pc:docMk/>
            <pc:sldMk cId="1807191836" sldId="256"/>
            <ac:picMk id="1026" creationId="{337F7D1C-56D0-4DDE-A424-3FFD5FA69AA6}"/>
          </ac:picMkLst>
        </pc:picChg>
      </pc:sldChg>
      <pc:sldChg chg="modSp add del">
        <pc:chgData name="Klaas Groen" userId="4c5b42e680dbc96c" providerId="LiveId" clId="{AB688F17-2F01-4051-8B42-DD563E464526}" dt="2022-04-13T09:29:26.861" v="1512" actId="113"/>
        <pc:sldMkLst>
          <pc:docMk/>
          <pc:sldMk cId="1207476577" sldId="263"/>
        </pc:sldMkLst>
        <pc:spChg chg="mod">
          <ac:chgData name="Klaas Groen" userId="4c5b42e680dbc96c" providerId="LiveId" clId="{AB688F17-2F01-4051-8B42-DD563E464526}" dt="2022-04-13T09:29:26.861" v="1512" actId="113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AB688F17-2F01-4051-8B42-DD563E464526}" dt="2022-04-13T09:27:42.367" v="1437" actId="20577"/>
        <pc:sldMkLst>
          <pc:docMk/>
          <pc:sldMk cId="1738050850" sldId="567"/>
        </pc:sldMkLst>
        <pc:graphicFrameChg chg="mod modGraphic">
          <ac:chgData name="Klaas Groen" userId="4c5b42e680dbc96c" providerId="LiveId" clId="{AB688F17-2F01-4051-8B42-DD563E464526}" dt="2022-04-13T09:27:42.367" v="1437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AB688F17-2F01-4051-8B42-DD563E464526}" dt="2022-04-13T08:43:00.149" v="503" actId="20577"/>
        <pc:sldMkLst>
          <pc:docMk/>
          <pc:sldMk cId="4078622385" sldId="584"/>
        </pc:sldMkLst>
        <pc:graphicFrameChg chg="modGraphic">
          <ac:chgData name="Klaas Groen" userId="4c5b42e680dbc96c" providerId="LiveId" clId="{AB688F17-2F01-4051-8B42-DD563E464526}" dt="2022-04-13T08:43:00.149" v="503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AB688F17-2F01-4051-8B42-DD563E464526}" dt="2022-04-13T08:42:12.136" v="357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modSp mod">
        <pc:chgData name="Klaas Groen" userId="4c5b42e680dbc96c" providerId="LiveId" clId="{AB688F17-2F01-4051-8B42-DD563E464526}" dt="2022-04-13T08:35:48.247" v="215" actId="20577"/>
        <pc:sldMkLst>
          <pc:docMk/>
          <pc:sldMk cId="4246537077" sldId="591"/>
        </pc:sldMkLst>
        <pc:spChg chg="mod">
          <ac:chgData name="Klaas Groen" userId="4c5b42e680dbc96c" providerId="LiveId" clId="{AB688F17-2F01-4051-8B42-DD563E464526}" dt="2022-04-13T08:35:48.247" v="215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modSp mod">
        <pc:chgData name="Klaas Groen" userId="4c5b42e680dbc96c" providerId="LiveId" clId="{AB688F17-2F01-4051-8B42-DD563E464526}" dt="2022-04-13T08:35:01.417" v="109" actId="14100"/>
        <pc:sldMkLst>
          <pc:docMk/>
          <pc:sldMk cId="2065884781" sldId="594"/>
        </pc:sldMkLst>
        <pc:spChg chg="mod">
          <ac:chgData name="Klaas Groen" userId="4c5b42e680dbc96c" providerId="LiveId" clId="{AB688F17-2F01-4051-8B42-DD563E464526}" dt="2022-04-13T08:35:01.417" v="109" actId="14100"/>
          <ac:spMkLst>
            <pc:docMk/>
            <pc:sldMk cId="2065884781" sldId="594"/>
            <ac:spMk id="2" creationId="{DD83B7FF-EF48-4258-9BD8-A8362392DBFB}"/>
          </ac:spMkLst>
        </pc:spChg>
      </pc:sldChg>
      <pc:sldChg chg="del">
        <pc:chgData name="Klaas Groen" userId="4c5b42e680dbc96c" providerId="LiveId" clId="{AB688F17-2F01-4051-8B42-DD563E464526}" dt="2022-04-13T08:43:05.170" v="504" actId="47"/>
        <pc:sldMkLst>
          <pc:docMk/>
          <pc:sldMk cId="3859658728" sldId="600"/>
        </pc:sldMkLst>
      </pc:sldChg>
      <pc:sldChg chg="del">
        <pc:chgData name="Klaas Groen" userId="4c5b42e680dbc96c" providerId="LiveId" clId="{AB688F17-2F01-4051-8B42-DD563E464526}" dt="2022-04-13T09:10:27.177" v="1053" actId="47"/>
        <pc:sldMkLst>
          <pc:docMk/>
          <pc:sldMk cId="1272287250" sldId="604"/>
        </pc:sldMkLst>
      </pc:sldChg>
      <pc:sldChg chg="modSp new mod">
        <pc:chgData name="Klaas Groen" userId="4c5b42e680dbc96c" providerId="LiveId" clId="{AB688F17-2F01-4051-8B42-DD563E464526}" dt="2022-04-13T08:48:07.742" v="520" actId="113"/>
        <pc:sldMkLst>
          <pc:docMk/>
          <pc:sldMk cId="3083341242" sldId="605"/>
        </pc:sldMkLst>
        <pc:spChg chg="mod">
          <ac:chgData name="Klaas Groen" userId="4c5b42e680dbc96c" providerId="LiveId" clId="{AB688F17-2F01-4051-8B42-DD563E464526}" dt="2022-04-13T08:48:07.742" v="520" actId="113"/>
          <ac:spMkLst>
            <pc:docMk/>
            <pc:sldMk cId="3083341242" sldId="605"/>
            <ac:spMk id="2" creationId="{B53438C5-95FF-4922-BD96-DB6374959F1B}"/>
          </ac:spMkLst>
        </pc:spChg>
      </pc:sldChg>
      <pc:sldChg chg="addSp delSp modSp new mod">
        <pc:chgData name="Klaas Groen" userId="4c5b42e680dbc96c" providerId="LiveId" clId="{AB688F17-2F01-4051-8B42-DD563E464526}" dt="2022-04-13T08:59:33.698" v="575" actId="1076"/>
        <pc:sldMkLst>
          <pc:docMk/>
          <pc:sldMk cId="4011605979" sldId="606"/>
        </pc:sldMkLst>
        <pc:spChg chg="del">
          <ac:chgData name="Klaas Groen" userId="4c5b42e680dbc96c" providerId="LiveId" clId="{AB688F17-2F01-4051-8B42-DD563E464526}" dt="2022-04-13T08:48:20.039" v="523" actId="478"/>
          <ac:spMkLst>
            <pc:docMk/>
            <pc:sldMk cId="4011605979" sldId="606"/>
            <ac:spMk id="2" creationId="{C5AEFFCA-548C-425B-81F6-26419149BECF}"/>
          </ac:spMkLst>
        </pc:spChg>
        <pc:spChg chg="del">
          <ac:chgData name="Klaas Groen" userId="4c5b42e680dbc96c" providerId="LiveId" clId="{AB688F17-2F01-4051-8B42-DD563E464526}" dt="2022-04-13T08:48:17.140" v="522" actId="478"/>
          <ac:spMkLst>
            <pc:docMk/>
            <pc:sldMk cId="4011605979" sldId="606"/>
            <ac:spMk id="3" creationId="{BB35FC65-93C9-4DBA-B97D-784CC9CB1F20}"/>
          </ac:spMkLst>
        </pc:spChg>
        <pc:spChg chg="add del">
          <ac:chgData name="Klaas Groen" userId="4c5b42e680dbc96c" providerId="LiveId" clId="{AB688F17-2F01-4051-8B42-DD563E464526}" dt="2022-04-13T08:55:30.451" v="529" actId="21"/>
          <ac:spMkLst>
            <pc:docMk/>
            <pc:sldMk cId="4011605979" sldId="606"/>
            <ac:spMk id="7" creationId="{93DBE4BE-76AC-4A45-B0DB-5502DF088E45}"/>
          </ac:spMkLst>
        </pc:spChg>
        <pc:picChg chg="add mod">
          <ac:chgData name="Klaas Groen" userId="4c5b42e680dbc96c" providerId="LiveId" clId="{AB688F17-2F01-4051-8B42-DD563E464526}" dt="2022-04-13T08:57:03.740" v="554" actId="14100"/>
          <ac:picMkLst>
            <pc:docMk/>
            <pc:sldMk cId="4011605979" sldId="606"/>
            <ac:picMk id="5" creationId="{946371D6-2EB3-4190-AC80-CF0FD1E8F269}"/>
          </ac:picMkLst>
        </pc:picChg>
        <pc:picChg chg="add mod">
          <ac:chgData name="Klaas Groen" userId="4c5b42e680dbc96c" providerId="LiveId" clId="{AB688F17-2F01-4051-8B42-DD563E464526}" dt="2022-04-13T08:58:05.327" v="565" actId="1076"/>
          <ac:picMkLst>
            <pc:docMk/>
            <pc:sldMk cId="4011605979" sldId="606"/>
            <ac:picMk id="9" creationId="{DAD95803-5820-4A59-A2D7-101C5F3B134B}"/>
          </ac:picMkLst>
        </pc:picChg>
        <pc:picChg chg="add mod">
          <ac:chgData name="Klaas Groen" userId="4c5b42e680dbc96c" providerId="LiveId" clId="{AB688F17-2F01-4051-8B42-DD563E464526}" dt="2022-04-13T08:59:29.623" v="573" actId="1076"/>
          <ac:picMkLst>
            <pc:docMk/>
            <pc:sldMk cId="4011605979" sldId="606"/>
            <ac:picMk id="11" creationId="{CF4072C1-F5A6-48E4-B146-9B2EAFEA9759}"/>
          </ac:picMkLst>
        </pc:picChg>
        <pc:picChg chg="add mod">
          <ac:chgData name="Klaas Groen" userId="4c5b42e680dbc96c" providerId="LiveId" clId="{AB688F17-2F01-4051-8B42-DD563E464526}" dt="2022-04-13T08:59:33.698" v="575" actId="1076"/>
          <ac:picMkLst>
            <pc:docMk/>
            <pc:sldMk cId="4011605979" sldId="606"/>
            <ac:picMk id="13" creationId="{0BB831A0-3129-4740-97CE-7EC7D2A765CA}"/>
          </ac:picMkLst>
        </pc:picChg>
      </pc:sldChg>
      <pc:sldChg chg="addSp delSp modSp new mod">
        <pc:chgData name="Klaas Groen" userId="4c5b42e680dbc96c" providerId="LiveId" clId="{AB688F17-2F01-4051-8B42-DD563E464526}" dt="2022-04-13T08:55:40.489" v="540" actId="20577"/>
        <pc:sldMkLst>
          <pc:docMk/>
          <pc:sldMk cId="3048193899" sldId="607"/>
        </pc:sldMkLst>
        <pc:spChg chg="mod">
          <ac:chgData name="Klaas Groen" userId="4c5b42e680dbc96c" providerId="LiveId" clId="{AB688F17-2F01-4051-8B42-DD563E464526}" dt="2022-04-13T08:55:36.845" v="538" actId="20577"/>
          <ac:spMkLst>
            <pc:docMk/>
            <pc:sldMk cId="3048193899" sldId="607"/>
            <ac:spMk id="2" creationId="{BB51841F-DCE8-4CB3-B29A-A5EAB217ED19}"/>
          </ac:spMkLst>
        </pc:spChg>
        <pc:spChg chg="del">
          <ac:chgData name="Klaas Groen" userId="4c5b42e680dbc96c" providerId="LiveId" clId="{AB688F17-2F01-4051-8B42-DD563E464526}" dt="2022-04-13T08:55:39.095" v="539"/>
          <ac:spMkLst>
            <pc:docMk/>
            <pc:sldMk cId="3048193899" sldId="607"/>
            <ac:spMk id="3" creationId="{D3758FC5-C063-45C1-84D9-D826191A8681}"/>
          </ac:spMkLst>
        </pc:spChg>
        <pc:spChg chg="add mod">
          <ac:chgData name="Klaas Groen" userId="4c5b42e680dbc96c" providerId="LiveId" clId="{AB688F17-2F01-4051-8B42-DD563E464526}" dt="2022-04-13T08:55:40.489" v="540" actId="20577"/>
          <ac:spMkLst>
            <pc:docMk/>
            <pc:sldMk cId="3048193899" sldId="607"/>
            <ac:spMk id="4" creationId="{5CEE5970-9027-41C0-8CD5-19E6F49224BE}"/>
          </ac:spMkLst>
        </pc:spChg>
      </pc:sldChg>
      <pc:sldChg chg="modSp new mod">
        <pc:chgData name="Klaas Groen" userId="4c5b42e680dbc96c" providerId="LiveId" clId="{AB688F17-2F01-4051-8B42-DD563E464526}" dt="2022-04-13T09:00:28.150" v="635" actId="122"/>
        <pc:sldMkLst>
          <pc:docMk/>
          <pc:sldMk cId="3097207879" sldId="608"/>
        </pc:sldMkLst>
        <pc:spChg chg="mod">
          <ac:chgData name="Klaas Groen" userId="4c5b42e680dbc96c" providerId="LiveId" clId="{AB688F17-2F01-4051-8B42-DD563E464526}" dt="2022-04-13T09:00:28.150" v="635" actId="122"/>
          <ac:spMkLst>
            <pc:docMk/>
            <pc:sldMk cId="3097207879" sldId="608"/>
            <ac:spMk id="2" creationId="{48D4E711-0DD0-419D-B88C-B1B39DF20BA8}"/>
          </ac:spMkLst>
        </pc:spChg>
      </pc:sldChg>
      <pc:sldChg chg="addSp delSp modSp new mod modAnim">
        <pc:chgData name="Klaas Groen" userId="4c5b42e680dbc96c" providerId="LiveId" clId="{AB688F17-2F01-4051-8B42-DD563E464526}" dt="2022-04-13T09:03:58.416" v="780"/>
        <pc:sldMkLst>
          <pc:docMk/>
          <pc:sldMk cId="4081249697" sldId="609"/>
        </pc:sldMkLst>
        <pc:spChg chg="mod">
          <ac:chgData name="Klaas Groen" userId="4c5b42e680dbc96c" providerId="LiveId" clId="{AB688F17-2F01-4051-8B42-DD563E464526}" dt="2022-04-13T09:00:51.584" v="661" actId="122"/>
          <ac:spMkLst>
            <pc:docMk/>
            <pc:sldMk cId="4081249697" sldId="609"/>
            <ac:spMk id="2" creationId="{4C040276-EB58-4101-80FC-FF5E97B12EAD}"/>
          </ac:spMkLst>
        </pc:spChg>
        <pc:spChg chg="del">
          <ac:chgData name="Klaas Groen" userId="4c5b42e680dbc96c" providerId="LiveId" clId="{AB688F17-2F01-4051-8B42-DD563E464526}" dt="2022-04-13T09:00:54.510" v="662" actId="478"/>
          <ac:spMkLst>
            <pc:docMk/>
            <pc:sldMk cId="4081249697" sldId="609"/>
            <ac:spMk id="3" creationId="{87EB072A-826B-4361-BC1B-EDA729E23184}"/>
          </ac:spMkLst>
        </pc:spChg>
        <pc:spChg chg="add mod">
          <ac:chgData name="Klaas Groen" userId="4c5b42e680dbc96c" providerId="LiveId" clId="{AB688F17-2F01-4051-8B42-DD563E464526}" dt="2022-04-13T09:01:55.304" v="731" actId="1076"/>
          <ac:spMkLst>
            <pc:docMk/>
            <pc:sldMk cId="4081249697" sldId="609"/>
            <ac:spMk id="4" creationId="{5DF2A4F4-C0B1-497E-A383-6A1CA2A0B674}"/>
          </ac:spMkLst>
        </pc:spChg>
        <pc:spChg chg="add mod">
          <ac:chgData name="Klaas Groen" userId="4c5b42e680dbc96c" providerId="LiveId" clId="{AB688F17-2F01-4051-8B42-DD563E464526}" dt="2022-04-13T09:02:12.596" v="735" actId="255"/>
          <ac:spMkLst>
            <pc:docMk/>
            <pc:sldMk cId="4081249697" sldId="609"/>
            <ac:spMk id="5" creationId="{8E4F92EC-0C8E-4D73-91EF-DB48B193BE8F}"/>
          </ac:spMkLst>
        </pc:spChg>
        <pc:spChg chg="add mod">
          <ac:chgData name="Klaas Groen" userId="4c5b42e680dbc96c" providerId="LiveId" clId="{AB688F17-2F01-4051-8B42-DD563E464526}" dt="2022-04-13T09:02:27.996" v="740" actId="1076"/>
          <ac:spMkLst>
            <pc:docMk/>
            <pc:sldMk cId="4081249697" sldId="609"/>
            <ac:spMk id="6" creationId="{B2A46DA5-FEBD-4B3E-A1F6-D6B2FFE86255}"/>
          </ac:spMkLst>
        </pc:spChg>
        <pc:spChg chg="add mod">
          <ac:chgData name="Klaas Groen" userId="4c5b42e680dbc96c" providerId="LiveId" clId="{AB688F17-2F01-4051-8B42-DD563E464526}" dt="2022-04-13T09:03:45.133" v="778" actId="207"/>
          <ac:spMkLst>
            <pc:docMk/>
            <pc:sldMk cId="4081249697" sldId="609"/>
            <ac:spMk id="7" creationId="{C89E48BC-4048-4C12-B34E-C2FF52B81971}"/>
          </ac:spMkLst>
        </pc:spChg>
      </pc:sldChg>
      <pc:sldChg chg="addSp delSp modSp new mod modAnim">
        <pc:chgData name="Klaas Groen" userId="4c5b42e680dbc96c" providerId="LiveId" clId="{AB688F17-2F01-4051-8B42-DD563E464526}" dt="2022-04-13T09:06:44.086" v="937"/>
        <pc:sldMkLst>
          <pc:docMk/>
          <pc:sldMk cId="3426267517" sldId="610"/>
        </pc:sldMkLst>
        <pc:spChg chg="mod">
          <ac:chgData name="Klaas Groen" userId="4c5b42e680dbc96c" providerId="LiveId" clId="{AB688F17-2F01-4051-8B42-DD563E464526}" dt="2022-04-13T09:04:25.517" v="813" actId="2711"/>
          <ac:spMkLst>
            <pc:docMk/>
            <pc:sldMk cId="3426267517" sldId="610"/>
            <ac:spMk id="2" creationId="{2EAD4535-1ECC-4B5F-AEF2-8CDAB6FA1005}"/>
          </ac:spMkLst>
        </pc:spChg>
        <pc:spChg chg="del">
          <ac:chgData name="Klaas Groen" userId="4c5b42e680dbc96c" providerId="LiveId" clId="{AB688F17-2F01-4051-8B42-DD563E464526}" dt="2022-04-13T09:04:37.505" v="814" actId="478"/>
          <ac:spMkLst>
            <pc:docMk/>
            <pc:sldMk cId="3426267517" sldId="610"/>
            <ac:spMk id="3" creationId="{315DCB02-A4FC-49EB-BD30-3B8C20B6DAFD}"/>
          </ac:spMkLst>
        </pc:spChg>
        <pc:spChg chg="add mod">
          <ac:chgData name="Klaas Groen" userId="4c5b42e680dbc96c" providerId="LiveId" clId="{AB688F17-2F01-4051-8B42-DD563E464526}" dt="2022-04-13T09:05:19.361" v="878" actId="1076"/>
          <ac:spMkLst>
            <pc:docMk/>
            <pc:sldMk cId="3426267517" sldId="610"/>
            <ac:spMk id="4" creationId="{E498448C-86FC-4D92-AE2E-9FD86CF36C6F}"/>
          </ac:spMkLst>
        </pc:spChg>
        <pc:spChg chg="add mod">
          <ac:chgData name="Klaas Groen" userId="4c5b42e680dbc96c" providerId="LiveId" clId="{AB688F17-2F01-4051-8B42-DD563E464526}" dt="2022-04-13T09:05:23.223" v="879" actId="1076"/>
          <ac:spMkLst>
            <pc:docMk/>
            <pc:sldMk cId="3426267517" sldId="610"/>
            <ac:spMk id="5" creationId="{EECC6505-F9A3-4101-8BB7-AD726AFBC237}"/>
          </ac:spMkLst>
        </pc:spChg>
        <pc:spChg chg="add mod">
          <ac:chgData name="Klaas Groen" userId="4c5b42e680dbc96c" providerId="LiveId" clId="{AB688F17-2F01-4051-8B42-DD563E464526}" dt="2022-04-13T09:06:01.118" v="890" actId="1076"/>
          <ac:spMkLst>
            <pc:docMk/>
            <pc:sldMk cId="3426267517" sldId="610"/>
            <ac:spMk id="6" creationId="{515AC159-BE7C-437A-9CA9-E60A4E1099D7}"/>
          </ac:spMkLst>
        </pc:spChg>
        <pc:spChg chg="add mod">
          <ac:chgData name="Klaas Groen" userId="4c5b42e680dbc96c" providerId="LiveId" clId="{AB688F17-2F01-4051-8B42-DD563E464526}" dt="2022-04-13T09:06:20.914" v="935" actId="14100"/>
          <ac:spMkLst>
            <pc:docMk/>
            <pc:sldMk cId="3426267517" sldId="610"/>
            <ac:spMk id="7" creationId="{9001228B-22CE-4617-97B2-03739820845C}"/>
          </ac:spMkLst>
        </pc:spChg>
      </pc:sldChg>
      <pc:sldChg chg="addSp delSp modSp new mod delAnim modAnim">
        <pc:chgData name="Klaas Groen" userId="4c5b42e680dbc96c" providerId="LiveId" clId="{AB688F17-2F01-4051-8B42-DD563E464526}" dt="2022-04-13T09:08:53.593" v="1052" actId="1076"/>
        <pc:sldMkLst>
          <pc:docMk/>
          <pc:sldMk cId="1521799154" sldId="611"/>
        </pc:sldMkLst>
        <pc:spChg chg="mod">
          <ac:chgData name="Klaas Groen" userId="4c5b42e680dbc96c" providerId="LiveId" clId="{AB688F17-2F01-4051-8B42-DD563E464526}" dt="2022-04-13T09:08:49.406" v="1051" actId="14100"/>
          <ac:spMkLst>
            <pc:docMk/>
            <pc:sldMk cId="1521799154" sldId="611"/>
            <ac:spMk id="2" creationId="{C120CD91-CDD2-42D0-8B47-41BDF36FE407}"/>
          </ac:spMkLst>
        </pc:spChg>
        <pc:spChg chg="del">
          <ac:chgData name="Klaas Groen" userId="4c5b42e680dbc96c" providerId="LiveId" clId="{AB688F17-2F01-4051-8B42-DD563E464526}" dt="2022-04-13T09:07:15.178" v="939" actId="478"/>
          <ac:spMkLst>
            <pc:docMk/>
            <pc:sldMk cId="1521799154" sldId="611"/>
            <ac:spMk id="3" creationId="{A74B73BC-0AB0-42B2-BA77-BF195F233AAB}"/>
          </ac:spMkLst>
        </pc:spChg>
        <pc:spChg chg="add del mod">
          <ac:chgData name="Klaas Groen" userId="4c5b42e680dbc96c" providerId="LiveId" clId="{AB688F17-2F01-4051-8B42-DD563E464526}" dt="2022-04-13T09:07:57.849" v="1009" actId="478"/>
          <ac:spMkLst>
            <pc:docMk/>
            <pc:sldMk cId="1521799154" sldId="611"/>
            <ac:spMk id="4" creationId="{E10C64A0-54B4-4642-8AB1-BBCC16EAE455}"/>
          </ac:spMkLst>
        </pc:spChg>
        <pc:spChg chg="add mod">
          <ac:chgData name="Klaas Groen" userId="4c5b42e680dbc96c" providerId="LiveId" clId="{AB688F17-2F01-4051-8B42-DD563E464526}" dt="2022-04-13T09:08:53.593" v="1052" actId="1076"/>
          <ac:spMkLst>
            <pc:docMk/>
            <pc:sldMk cId="1521799154" sldId="611"/>
            <ac:spMk id="5" creationId="{D0BDFE92-3BB8-43EA-A4F1-CE58FE1E2C56}"/>
          </ac:spMkLst>
        </pc:spChg>
        <pc:spChg chg="add mod">
          <ac:chgData name="Klaas Groen" userId="4c5b42e680dbc96c" providerId="LiveId" clId="{AB688F17-2F01-4051-8B42-DD563E464526}" dt="2022-04-13T09:08:39.969" v="1048" actId="20577"/>
          <ac:spMkLst>
            <pc:docMk/>
            <pc:sldMk cId="1521799154" sldId="611"/>
            <ac:spMk id="6" creationId="{8A9249E6-E5DA-4CF3-AAC9-068412D4E407}"/>
          </ac:spMkLst>
        </pc:spChg>
      </pc:sldChg>
      <pc:sldChg chg="modSp add mod">
        <pc:chgData name="Klaas Groen" userId="4c5b42e680dbc96c" providerId="LiveId" clId="{AB688F17-2F01-4051-8B42-DD563E464526}" dt="2022-04-13T09:27:28.167" v="1386" actId="20577"/>
        <pc:sldMkLst>
          <pc:docMk/>
          <pc:sldMk cId="4206979582" sldId="612"/>
        </pc:sldMkLst>
        <pc:graphicFrameChg chg="modGraphic">
          <ac:chgData name="Klaas Groen" userId="4c5b42e680dbc96c" providerId="LiveId" clId="{AB688F17-2F01-4051-8B42-DD563E464526}" dt="2022-04-13T09:27:28.167" v="1386" actId="20577"/>
          <ac:graphicFrameMkLst>
            <pc:docMk/>
            <pc:sldMk cId="4206979582" sldId="612"/>
            <ac:graphicFrameMk id="9" creationId="{7BCCF18C-2480-4579-8388-876F44CC15E6}"/>
          </ac:graphicFrameMkLst>
        </pc:graphicFrameChg>
      </pc:sldChg>
    </pc:docChg>
  </pc:docChgLst>
  <pc:docChgLst>
    <pc:chgData name="Klaas Groen" userId="4c5b42e680dbc96c" providerId="LiveId" clId="{1F98E524-77E5-49D4-B316-DAD23496A0F4}"/>
    <pc:docChg chg="undo custSel addSld delSld modSld">
      <pc:chgData name="Klaas Groen" userId="4c5b42e680dbc96c" providerId="LiveId" clId="{1F98E524-77E5-49D4-B316-DAD23496A0F4}" dt="2022-01-11T13:07:33.269" v="1703" actId="20577"/>
      <pc:docMkLst>
        <pc:docMk/>
      </pc:docMkLst>
      <pc:sldChg chg="addSp delSp modSp mod">
        <pc:chgData name="Klaas Groen" userId="4c5b42e680dbc96c" providerId="LiveId" clId="{1F98E524-77E5-49D4-B316-DAD23496A0F4}" dt="2022-01-11T08:45:50.267" v="313" actId="20577"/>
        <pc:sldMkLst>
          <pc:docMk/>
          <pc:sldMk cId="1807191836" sldId="256"/>
        </pc:sldMkLst>
        <pc:spChg chg="mod">
          <ac:chgData name="Klaas Groen" userId="4c5b42e680dbc96c" providerId="LiveId" clId="{1F98E524-77E5-49D4-B316-DAD23496A0F4}" dt="2022-01-10T14:58:19.102" v="93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1F98E524-77E5-49D4-B316-DAD23496A0F4}" dt="2022-01-11T08:45:50.267" v="313" actId="20577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1F98E524-77E5-49D4-B316-DAD23496A0F4}" dt="2022-01-10T15:06:27.275" v="98" actId="1076"/>
          <ac:picMkLst>
            <pc:docMk/>
            <pc:sldMk cId="1807191836" sldId="256"/>
            <ac:picMk id="6" creationId="{BB712DA9-2AC7-4E91-A3A9-39FD9DCE7C3F}"/>
          </ac:picMkLst>
        </pc:picChg>
        <pc:picChg chg="del">
          <ac:chgData name="Klaas Groen" userId="4c5b42e680dbc96c" providerId="LiveId" clId="{1F98E524-77E5-49D4-B316-DAD23496A0F4}" dt="2022-01-10T15:06:18.410" v="94" actId="478"/>
          <ac:picMkLst>
            <pc:docMk/>
            <pc:sldMk cId="1807191836" sldId="256"/>
            <ac:picMk id="9" creationId="{39989AAF-5756-4AD4-A239-E8FF4D07EA66}"/>
          </ac:picMkLst>
        </pc:picChg>
      </pc:sldChg>
      <pc:sldChg chg="addSp delSp modSp mod">
        <pc:chgData name="Klaas Groen" userId="4c5b42e680dbc96c" providerId="LiveId" clId="{1F98E524-77E5-49D4-B316-DAD23496A0F4}" dt="2022-01-11T13:07:30.586" v="1702" actId="20577"/>
        <pc:sldMkLst>
          <pc:docMk/>
          <pc:sldMk cId="2525041912" sldId="257"/>
        </pc:sldMkLst>
        <pc:spChg chg="mod">
          <ac:chgData name="Klaas Groen" userId="4c5b42e680dbc96c" providerId="LiveId" clId="{1F98E524-77E5-49D4-B316-DAD23496A0F4}" dt="2022-01-11T13:07:30.586" v="1702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1F98E524-77E5-49D4-B316-DAD23496A0F4}" dt="2022-01-11T13:05:12.872" v="1558" actId="20577"/>
          <ac:spMkLst>
            <pc:docMk/>
            <pc:sldMk cId="2525041912" sldId="257"/>
            <ac:spMk id="5" creationId="{9CC9B4AC-BB2C-46ED-A574-4164BB7793B2}"/>
          </ac:spMkLst>
        </pc:spChg>
        <pc:graphicFrameChg chg="add del modGraphic">
          <ac:chgData name="Klaas Groen" userId="4c5b42e680dbc96c" providerId="LiveId" clId="{1F98E524-77E5-49D4-B316-DAD23496A0F4}" dt="2022-01-10T15:14:11.747" v="187" actId="27309"/>
          <ac:graphicFrameMkLst>
            <pc:docMk/>
            <pc:sldMk cId="2525041912" sldId="257"/>
            <ac:graphicFrameMk id="10" creationId="{94DC6DE7-0A9A-4AA4-90E6-ED8E02031AA4}"/>
          </ac:graphicFrameMkLst>
        </pc:graphicFrameChg>
        <pc:picChg chg="add del mod">
          <ac:chgData name="Klaas Groen" userId="4c5b42e680dbc96c" providerId="LiveId" clId="{1F98E524-77E5-49D4-B316-DAD23496A0F4}" dt="2022-01-10T15:14:01.823" v="185"/>
          <ac:picMkLst>
            <pc:docMk/>
            <pc:sldMk cId="2525041912" sldId="257"/>
            <ac:picMk id="6" creationId="{9C41A090-0842-4468-B75B-F16914407AFA}"/>
          </ac:picMkLst>
        </pc:picChg>
        <pc:picChg chg="del">
          <ac:chgData name="Klaas Groen" userId="4c5b42e680dbc96c" providerId="LiveId" clId="{1F98E524-77E5-49D4-B316-DAD23496A0F4}" dt="2022-01-10T15:14:12.298" v="188"/>
          <ac:picMkLst>
            <pc:docMk/>
            <pc:sldMk cId="2525041912" sldId="257"/>
            <ac:picMk id="8" creationId="{ECBD4430-61F6-47E5-ACBF-D29D4E239B2B}"/>
          </ac:picMkLst>
        </pc:picChg>
      </pc:sldChg>
      <pc:sldChg chg="modSp">
        <pc:chgData name="Klaas Groen" userId="4c5b42e680dbc96c" providerId="LiveId" clId="{1F98E524-77E5-49D4-B316-DAD23496A0F4}" dt="2022-01-11T13:06:56.089" v="1662" actId="20577"/>
        <pc:sldMkLst>
          <pc:docMk/>
          <pc:sldMk cId="1207476577" sldId="263"/>
        </pc:sldMkLst>
        <pc:spChg chg="mod">
          <ac:chgData name="Klaas Groen" userId="4c5b42e680dbc96c" providerId="LiveId" clId="{1F98E524-77E5-49D4-B316-DAD23496A0F4}" dt="2022-01-11T13:06:56.089" v="1662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del mod">
        <pc:chgData name="Klaas Groen" userId="4c5b42e680dbc96c" providerId="LiveId" clId="{1F98E524-77E5-49D4-B316-DAD23496A0F4}" dt="2022-01-11T13:06:09.411" v="1564" actId="47"/>
        <pc:sldMkLst>
          <pc:docMk/>
          <pc:sldMk cId="4135171889" sldId="466"/>
        </pc:sldMkLst>
        <pc:graphicFrameChg chg="modGraphic">
          <ac:chgData name="Klaas Groen" userId="4c5b42e680dbc96c" providerId="LiveId" clId="{1F98E524-77E5-49D4-B316-DAD23496A0F4}" dt="2022-01-11T08:48:56.695" v="662" actId="20577"/>
          <ac:graphicFrameMkLst>
            <pc:docMk/>
            <pc:sldMk cId="4135171889" sldId="466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1F98E524-77E5-49D4-B316-DAD23496A0F4}" dt="2022-01-11T13:06:12.772" v="1566" actId="47"/>
        <pc:sldMkLst>
          <pc:docMk/>
          <pc:sldMk cId="1994796683" sldId="480"/>
        </pc:sldMkLst>
      </pc:sldChg>
      <pc:sldChg chg="del">
        <pc:chgData name="Klaas Groen" userId="4c5b42e680dbc96c" providerId="LiveId" clId="{1F98E524-77E5-49D4-B316-DAD23496A0F4}" dt="2022-01-10T15:13:42.976" v="180" actId="47"/>
        <pc:sldMkLst>
          <pc:docMk/>
          <pc:sldMk cId="2506011563" sldId="494"/>
        </pc:sldMkLst>
      </pc:sldChg>
      <pc:sldChg chg="del">
        <pc:chgData name="Klaas Groen" userId="4c5b42e680dbc96c" providerId="LiveId" clId="{1F98E524-77E5-49D4-B316-DAD23496A0F4}" dt="2022-01-10T15:13:44.620" v="181" actId="47"/>
        <pc:sldMkLst>
          <pc:docMk/>
          <pc:sldMk cId="4134939821" sldId="495"/>
        </pc:sldMkLst>
      </pc:sldChg>
      <pc:sldChg chg="del">
        <pc:chgData name="Klaas Groen" userId="4c5b42e680dbc96c" providerId="LiveId" clId="{1F98E524-77E5-49D4-B316-DAD23496A0F4}" dt="2022-01-10T15:13:42.367" v="179" actId="47"/>
        <pc:sldMkLst>
          <pc:docMk/>
          <pc:sldMk cId="397040610" sldId="496"/>
        </pc:sldMkLst>
      </pc:sldChg>
      <pc:sldChg chg="del">
        <pc:chgData name="Klaas Groen" userId="4c5b42e680dbc96c" providerId="LiveId" clId="{1F98E524-77E5-49D4-B316-DAD23496A0F4}" dt="2022-01-10T15:14:23.032" v="190" actId="47"/>
        <pc:sldMkLst>
          <pc:docMk/>
          <pc:sldMk cId="2626579923" sldId="499"/>
        </pc:sldMkLst>
      </pc:sldChg>
      <pc:sldChg chg="del">
        <pc:chgData name="Klaas Groen" userId="4c5b42e680dbc96c" providerId="LiveId" clId="{1F98E524-77E5-49D4-B316-DAD23496A0F4}" dt="2022-01-11T13:06:11.510" v="1565" actId="47"/>
        <pc:sldMkLst>
          <pc:docMk/>
          <pc:sldMk cId="1977750934" sldId="500"/>
        </pc:sldMkLst>
      </pc:sldChg>
      <pc:sldChg chg="del">
        <pc:chgData name="Klaas Groen" userId="4c5b42e680dbc96c" providerId="LiveId" clId="{1F98E524-77E5-49D4-B316-DAD23496A0F4}" dt="2022-01-11T13:06:17.010" v="1567" actId="47"/>
        <pc:sldMkLst>
          <pc:docMk/>
          <pc:sldMk cId="3694985084" sldId="501"/>
        </pc:sldMkLst>
      </pc:sldChg>
      <pc:sldChg chg="delSp modSp add mod delAnim modAnim">
        <pc:chgData name="Klaas Groen" userId="4c5b42e680dbc96c" providerId="LiveId" clId="{1F98E524-77E5-49D4-B316-DAD23496A0F4}" dt="2022-01-11T08:48:41.421" v="629" actId="20577"/>
        <pc:sldMkLst>
          <pc:docMk/>
          <pc:sldMk cId="3632066700" sldId="502"/>
        </pc:sldMkLst>
        <pc:spChg chg="mod">
          <ac:chgData name="Klaas Groen" userId="4c5b42e680dbc96c" providerId="LiveId" clId="{1F98E524-77E5-49D4-B316-DAD23496A0F4}" dt="2022-01-11T08:46:51.186" v="390" actId="1076"/>
          <ac:spMkLst>
            <pc:docMk/>
            <pc:sldMk cId="3632066700" sldId="502"/>
            <ac:spMk id="2" creationId="{DD83B7FF-EF48-4258-9BD8-A8362392DBFB}"/>
          </ac:spMkLst>
        </pc:spChg>
        <pc:spChg chg="mod">
          <ac:chgData name="Klaas Groen" userId="4c5b42e680dbc96c" providerId="LiveId" clId="{1F98E524-77E5-49D4-B316-DAD23496A0F4}" dt="2022-01-11T08:48:41.421" v="629" actId="20577"/>
          <ac:spMkLst>
            <pc:docMk/>
            <pc:sldMk cId="3632066700" sldId="502"/>
            <ac:spMk id="3" creationId="{5D908725-DBB0-4D22-B18F-4F6DF66B2B4D}"/>
          </ac:spMkLst>
        </pc:spChg>
        <pc:spChg chg="del mod">
          <ac:chgData name="Klaas Groen" userId="4c5b42e680dbc96c" providerId="LiveId" clId="{1F98E524-77E5-49D4-B316-DAD23496A0F4}" dt="2022-01-10T15:14:55.548" v="206"/>
          <ac:spMkLst>
            <pc:docMk/>
            <pc:sldMk cId="3632066700" sldId="502"/>
            <ac:spMk id="5" creationId="{9CC9B4AC-BB2C-46ED-A574-4164BB7793B2}"/>
          </ac:spMkLst>
        </pc:spChg>
      </pc:sldChg>
      <pc:sldChg chg="new del">
        <pc:chgData name="Klaas Groen" userId="4c5b42e680dbc96c" providerId="LiveId" clId="{1F98E524-77E5-49D4-B316-DAD23496A0F4}" dt="2022-01-10T15:13:54.343" v="183" actId="47"/>
        <pc:sldMkLst>
          <pc:docMk/>
          <pc:sldMk cId="3695279239" sldId="502"/>
        </pc:sldMkLst>
      </pc:sldChg>
      <pc:sldChg chg="addSp delSp modSp new mod">
        <pc:chgData name="Klaas Groen" userId="4c5b42e680dbc96c" providerId="LiveId" clId="{1F98E524-77E5-49D4-B316-DAD23496A0F4}" dt="2022-01-11T13:04:27.320" v="1437" actId="20577"/>
        <pc:sldMkLst>
          <pc:docMk/>
          <pc:sldMk cId="1547649031" sldId="503"/>
        </pc:sldMkLst>
        <pc:spChg chg="del">
          <ac:chgData name="Klaas Groen" userId="4c5b42e680dbc96c" providerId="LiveId" clId="{1F98E524-77E5-49D4-B316-DAD23496A0F4}" dt="2022-01-11T08:49:23.977" v="666" actId="478"/>
          <ac:spMkLst>
            <pc:docMk/>
            <pc:sldMk cId="1547649031" sldId="503"/>
            <ac:spMk id="2" creationId="{2D16A605-A977-4A36-8CC6-243FE86BDC67}"/>
          </ac:spMkLst>
        </pc:spChg>
        <pc:spChg chg="del">
          <ac:chgData name="Klaas Groen" userId="4c5b42e680dbc96c" providerId="LiveId" clId="{1F98E524-77E5-49D4-B316-DAD23496A0F4}" dt="2022-01-11T08:49:17.331" v="664" actId="3680"/>
          <ac:spMkLst>
            <pc:docMk/>
            <pc:sldMk cId="1547649031" sldId="503"/>
            <ac:spMk id="3" creationId="{1E90CCDD-DA34-4C83-A24E-1EAE68090190}"/>
          </ac:spMkLst>
        </pc:spChg>
        <pc:graphicFrameChg chg="add del">
          <ac:chgData name="Klaas Groen" userId="4c5b42e680dbc96c" providerId="LiveId" clId="{1F98E524-77E5-49D4-B316-DAD23496A0F4}" dt="2022-01-11T13:01:47.349" v="1266" actId="3680"/>
          <ac:graphicFrameMkLst>
            <pc:docMk/>
            <pc:sldMk cId="1547649031" sldId="503"/>
            <ac:graphicFrameMk id="2" creationId="{D181548E-654E-419D-891A-2197908FB301}"/>
          </ac:graphicFrameMkLst>
        </pc:graphicFrameChg>
        <pc:graphicFrameChg chg="add mod modGraphic">
          <ac:chgData name="Klaas Groen" userId="4c5b42e680dbc96c" providerId="LiveId" clId="{1F98E524-77E5-49D4-B316-DAD23496A0F4}" dt="2022-01-11T13:04:27.320" v="1437" actId="20577"/>
          <ac:graphicFrameMkLst>
            <pc:docMk/>
            <pc:sldMk cId="1547649031" sldId="503"/>
            <ac:graphicFrameMk id="3" creationId="{283095DC-F3A8-438B-B892-521F3981B1DE}"/>
          </ac:graphicFrameMkLst>
        </pc:graphicFrameChg>
        <pc:graphicFrameChg chg="add mod ord modGraphic">
          <ac:chgData name="Klaas Groen" userId="4c5b42e680dbc96c" providerId="LiveId" clId="{1F98E524-77E5-49D4-B316-DAD23496A0F4}" dt="2022-01-11T13:01:36.790" v="1264" actId="14100"/>
          <ac:graphicFrameMkLst>
            <pc:docMk/>
            <pc:sldMk cId="1547649031" sldId="503"/>
            <ac:graphicFrameMk id="4" creationId="{07E1B6E2-747B-48B9-A9AF-3475B5BE8817}"/>
          </ac:graphicFrameMkLst>
        </pc:graphicFrameChg>
      </pc:sldChg>
      <pc:sldChg chg="modSp add mod">
        <pc:chgData name="Klaas Groen" userId="4c5b42e680dbc96c" providerId="LiveId" clId="{1F98E524-77E5-49D4-B316-DAD23496A0F4}" dt="2022-01-11T13:07:33.269" v="1703" actId="20577"/>
        <pc:sldMkLst>
          <pc:docMk/>
          <pc:sldMk cId="2858532427" sldId="504"/>
        </pc:sldMkLst>
        <pc:spChg chg="mod">
          <ac:chgData name="Klaas Groen" userId="4c5b42e680dbc96c" providerId="LiveId" clId="{1F98E524-77E5-49D4-B316-DAD23496A0F4}" dt="2022-01-11T13:07:33.269" v="1703" actId="20577"/>
          <ac:spMkLst>
            <pc:docMk/>
            <pc:sldMk cId="2858532427" sldId="504"/>
            <ac:spMk id="3" creationId="{5D908725-DBB0-4D22-B18F-4F6DF66B2B4D}"/>
          </ac:spMkLst>
        </pc:spChg>
        <pc:spChg chg="mod">
          <ac:chgData name="Klaas Groen" userId="4c5b42e680dbc96c" providerId="LiveId" clId="{1F98E524-77E5-49D4-B316-DAD23496A0F4}" dt="2022-01-11T13:05:56.432" v="1563" actId="207"/>
          <ac:spMkLst>
            <pc:docMk/>
            <pc:sldMk cId="2858532427" sldId="504"/>
            <ac:spMk id="5" creationId="{9CC9B4AC-BB2C-46ED-A574-4164BB7793B2}"/>
          </ac:spMkLst>
        </pc:spChg>
      </pc:sldChg>
      <pc:sldChg chg="modSp mod">
        <pc:chgData name="Klaas Groen" userId="4c5b42e680dbc96c" providerId="LiveId" clId="{1F98E524-77E5-49D4-B316-DAD23496A0F4}" dt="2022-01-11T13:07:27.638" v="1701" actId="20577"/>
        <pc:sldMkLst>
          <pc:docMk/>
          <pc:sldMk cId="1170315081" sldId="505"/>
        </pc:sldMkLst>
        <pc:spChg chg="mod">
          <ac:chgData name="Klaas Groen" userId="4c5b42e680dbc96c" providerId="LiveId" clId="{1F98E524-77E5-49D4-B316-DAD23496A0F4}" dt="2022-01-11T13:07:24.816" v="1700" actId="122"/>
          <ac:spMkLst>
            <pc:docMk/>
            <pc:sldMk cId="1170315081" sldId="505"/>
            <ac:spMk id="2" creationId="{DD83B7FF-EF48-4258-9BD8-A8362392DBFB}"/>
          </ac:spMkLst>
        </pc:spChg>
        <pc:spChg chg="mod">
          <ac:chgData name="Klaas Groen" userId="4c5b42e680dbc96c" providerId="LiveId" clId="{1F98E524-77E5-49D4-B316-DAD23496A0F4}" dt="2022-01-11T13:07:27.638" v="1701" actId="20577"/>
          <ac:spMkLst>
            <pc:docMk/>
            <pc:sldMk cId="1170315081" sldId="505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5D1C94D4-35B8-4BBE-8A99-CCE78B23DEEF}"/>
    <pc:docChg chg="undo custSel addSld delSld modSld sldOrd">
      <pc:chgData name="Klaas Groen" userId="4c5b42e680dbc96c" providerId="LiveId" clId="{5D1C94D4-35B8-4BBE-8A99-CCE78B23DEEF}" dt="2022-09-14T16:25:08.356" v="654" actId="20577"/>
      <pc:docMkLst>
        <pc:docMk/>
      </pc:docMkLst>
      <pc:sldChg chg="modSp">
        <pc:chgData name="Klaas Groen" userId="4c5b42e680dbc96c" providerId="LiveId" clId="{5D1C94D4-35B8-4BBE-8A99-CCE78B23DEEF}" dt="2022-09-14T16:25:08.356" v="654" actId="20577"/>
        <pc:sldMkLst>
          <pc:docMk/>
          <pc:sldMk cId="1207476577" sldId="263"/>
        </pc:sldMkLst>
        <pc:spChg chg="mod">
          <ac:chgData name="Klaas Groen" userId="4c5b42e680dbc96c" providerId="LiveId" clId="{5D1C94D4-35B8-4BBE-8A99-CCE78B23DEEF}" dt="2022-09-14T16:25:08.356" v="654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">
        <pc:chgData name="Klaas Groen" userId="4c5b42e680dbc96c" providerId="LiveId" clId="{5D1C94D4-35B8-4BBE-8A99-CCE78B23DEEF}" dt="2022-09-14T16:01:49.863" v="191" actId="47"/>
        <pc:sldMkLst>
          <pc:docMk/>
          <pc:sldMk cId="1030452057" sldId="676"/>
        </pc:sldMkLst>
      </pc:sldChg>
      <pc:sldChg chg="add">
        <pc:chgData name="Klaas Groen" userId="4c5b42e680dbc96c" providerId="LiveId" clId="{5D1C94D4-35B8-4BBE-8A99-CCE78B23DEEF}" dt="2022-09-14T16:12:32.969" v="387"/>
        <pc:sldMkLst>
          <pc:docMk/>
          <pc:sldMk cId="680110616" sldId="682"/>
        </pc:sldMkLst>
      </pc:sldChg>
      <pc:sldChg chg="add">
        <pc:chgData name="Klaas Groen" userId="4c5b42e680dbc96c" providerId="LiveId" clId="{5D1C94D4-35B8-4BBE-8A99-CCE78B23DEEF}" dt="2022-09-14T16:12:32.969" v="387"/>
        <pc:sldMkLst>
          <pc:docMk/>
          <pc:sldMk cId="753683587" sldId="683"/>
        </pc:sldMkLst>
      </pc:sldChg>
      <pc:sldChg chg="ord">
        <pc:chgData name="Klaas Groen" userId="4c5b42e680dbc96c" providerId="LiveId" clId="{5D1C94D4-35B8-4BBE-8A99-CCE78B23DEEF}" dt="2022-09-14T16:12:29.257" v="386"/>
        <pc:sldMkLst>
          <pc:docMk/>
          <pc:sldMk cId="3147111537" sldId="684"/>
        </pc:sldMkLst>
      </pc:sldChg>
      <pc:sldChg chg="modSp mod">
        <pc:chgData name="Klaas Groen" userId="4c5b42e680dbc96c" providerId="LiveId" clId="{5D1C94D4-35B8-4BBE-8A99-CCE78B23DEEF}" dt="2022-09-14T16:22:11.529" v="509" actId="20577"/>
        <pc:sldMkLst>
          <pc:docMk/>
          <pc:sldMk cId="2735492246" sldId="685"/>
        </pc:sldMkLst>
        <pc:graphicFrameChg chg="modGraphic">
          <ac:chgData name="Klaas Groen" userId="4c5b42e680dbc96c" providerId="LiveId" clId="{5D1C94D4-35B8-4BBE-8A99-CCE78B23DEEF}" dt="2022-09-14T16:22:11.529" v="509" actId="20577"/>
          <ac:graphicFrameMkLst>
            <pc:docMk/>
            <pc:sldMk cId="2735492246" sldId="685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5D1C94D4-35B8-4BBE-8A99-CCE78B23DEEF}" dt="2022-09-14T16:24:04.637" v="624" actId="1076"/>
        <pc:sldMkLst>
          <pc:docMk/>
          <pc:sldMk cId="4051391453" sldId="686"/>
        </pc:sldMkLst>
        <pc:spChg chg="mod">
          <ac:chgData name="Klaas Groen" userId="4c5b42e680dbc96c" providerId="LiveId" clId="{5D1C94D4-35B8-4BBE-8A99-CCE78B23DEEF}" dt="2022-09-14T16:23:16.402" v="565" actId="6549"/>
          <ac:spMkLst>
            <pc:docMk/>
            <pc:sldMk cId="4051391453" sldId="686"/>
            <ac:spMk id="2" creationId="{45F1E278-8D65-729C-3CAF-7FFCFFAECC6C}"/>
          </ac:spMkLst>
        </pc:spChg>
        <pc:spChg chg="mod">
          <ac:chgData name="Klaas Groen" userId="4c5b42e680dbc96c" providerId="LiveId" clId="{5D1C94D4-35B8-4BBE-8A99-CCE78B23DEEF}" dt="2022-09-14T16:22:57.852" v="514" actId="20577"/>
          <ac:spMkLst>
            <pc:docMk/>
            <pc:sldMk cId="4051391453" sldId="686"/>
            <ac:spMk id="4" creationId="{C39830CD-6F08-0019-2ECF-DC55D82603C5}"/>
          </ac:spMkLst>
        </pc:spChg>
        <pc:spChg chg="mod">
          <ac:chgData name="Klaas Groen" userId="4c5b42e680dbc96c" providerId="LiveId" clId="{5D1C94D4-35B8-4BBE-8A99-CCE78B23DEEF}" dt="2022-09-14T16:23:55.001" v="616" actId="20577"/>
          <ac:spMkLst>
            <pc:docMk/>
            <pc:sldMk cId="4051391453" sldId="686"/>
            <ac:spMk id="5" creationId="{209C184F-8589-4FF8-59FF-071F87E92790}"/>
          </ac:spMkLst>
        </pc:spChg>
        <pc:spChg chg="mod">
          <ac:chgData name="Klaas Groen" userId="4c5b42e680dbc96c" providerId="LiveId" clId="{5D1C94D4-35B8-4BBE-8A99-CCE78B23DEEF}" dt="2022-09-14T16:24:04.637" v="624" actId="1076"/>
          <ac:spMkLst>
            <pc:docMk/>
            <pc:sldMk cId="4051391453" sldId="686"/>
            <ac:spMk id="7" creationId="{8BBB73FB-2B81-8A06-C877-4DD19FF0F6A6}"/>
          </ac:spMkLst>
        </pc:spChg>
      </pc:sldChg>
      <pc:sldChg chg="addSp delSp modSp mod delAnim modAnim">
        <pc:chgData name="Klaas Groen" userId="4c5b42e680dbc96c" providerId="LiveId" clId="{5D1C94D4-35B8-4BBE-8A99-CCE78B23DEEF}" dt="2022-09-14T16:10:19.754" v="384"/>
        <pc:sldMkLst>
          <pc:docMk/>
          <pc:sldMk cId="1798759878" sldId="687"/>
        </pc:sldMkLst>
        <pc:spChg chg="del">
          <ac:chgData name="Klaas Groen" userId="4c5b42e680dbc96c" providerId="LiveId" clId="{5D1C94D4-35B8-4BBE-8A99-CCE78B23DEEF}" dt="2022-09-14T16:04:54.749" v="193" actId="478"/>
          <ac:spMkLst>
            <pc:docMk/>
            <pc:sldMk cId="1798759878" sldId="687"/>
            <ac:spMk id="6" creationId="{6209CE7C-4C75-ECDC-38B9-A87D3E8D97E3}"/>
          </ac:spMkLst>
        </pc:spChg>
        <pc:spChg chg="add mod">
          <ac:chgData name="Klaas Groen" userId="4c5b42e680dbc96c" providerId="LiveId" clId="{5D1C94D4-35B8-4BBE-8A99-CCE78B23DEEF}" dt="2022-09-14T16:09:44.038" v="366" actId="255"/>
          <ac:spMkLst>
            <pc:docMk/>
            <pc:sldMk cId="1798759878" sldId="687"/>
            <ac:spMk id="7" creationId="{2CC9628F-4FC8-FBA0-34C7-6FCD89B654CD}"/>
          </ac:spMkLst>
        </pc:spChg>
        <pc:spChg chg="add mod">
          <ac:chgData name="Klaas Groen" userId="4c5b42e680dbc96c" providerId="LiveId" clId="{5D1C94D4-35B8-4BBE-8A99-CCE78B23DEEF}" dt="2022-09-14T16:10:05.159" v="382" actId="20577"/>
          <ac:spMkLst>
            <pc:docMk/>
            <pc:sldMk cId="1798759878" sldId="687"/>
            <ac:spMk id="8" creationId="{BE638399-D45B-C7F2-653D-9917C5B67BCC}"/>
          </ac:spMkLst>
        </pc:spChg>
        <pc:spChg chg="del">
          <ac:chgData name="Klaas Groen" userId="4c5b42e680dbc96c" providerId="LiveId" clId="{5D1C94D4-35B8-4BBE-8A99-CCE78B23DEEF}" dt="2022-09-14T16:04:57.121" v="194" actId="478"/>
          <ac:spMkLst>
            <pc:docMk/>
            <pc:sldMk cId="1798759878" sldId="687"/>
            <ac:spMk id="11" creationId="{6D46F95E-44EE-9CF0-29AE-23EF01C71105}"/>
          </ac:spMkLst>
        </pc:spChg>
        <pc:picChg chg="add mod">
          <ac:chgData name="Klaas Groen" userId="4c5b42e680dbc96c" providerId="LiveId" clId="{5D1C94D4-35B8-4BBE-8A99-CCE78B23DEEF}" dt="2022-09-14T16:07:24.109" v="229" actId="1076"/>
          <ac:picMkLst>
            <pc:docMk/>
            <pc:sldMk cId="1798759878" sldId="687"/>
            <ac:picMk id="3" creationId="{D79856EF-DE97-992E-2909-E287FFC1741B}"/>
          </ac:picMkLst>
        </pc:picChg>
        <pc:picChg chg="add mod">
          <ac:chgData name="Klaas Groen" userId="4c5b42e680dbc96c" providerId="LiveId" clId="{5D1C94D4-35B8-4BBE-8A99-CCE78B23DEEF}" dt="2022-09-14T16:07:25.662" v="230" actId="1076"/>
          <ac:picMkLst>
            <pc:docMk/>
            <pc:sldMk cId="1798759878" sldId="687"/>
            <ac:picMk id="5" creationId="{1A678B1D-7014-EA8C-5F67-2FABCA9663B1}"/>
          </ac:picMkLst>
        </pc:picChg>
        <pc:picChg chg="del">
          <ac:chgData name="Klaas Groen" userId="4c5b42e680dbc96c" providerId="LiveId" clId="{5D1C94D4-35B8-4BBE-8A99-CCE78B23DEEF}" dt="2022-09-14T16:04:52.819" v="192" actId="478"/>
          <ac:picMkLst>
            <pc:docMk/>
            <pc:sldMk cId="1798759878" sldId="687"/>
            <ac:picMk id="10" creationId="{13F4FEDA-7CA4-8A0A-4A2C-700D6D52359E}"/>
          </ac:picMkLst>
        </pc:picChg>
      </pc:sldChg>
      <pc:sldChg chg="del">
        <pc:chgData name="Klaas Groen" userId="4c5b42e680dbc96c" providerId="LiveId" clId="{5D1C94D4-35B8-4BBE-8A99-CCE78B23DEEF}" dt="2022-09-14T16:22:28.035" v="510" actId="47"/>
        <pc:sldMkLst>
          <pc:docMk/>
          <pc:sldMk cId="4043939251" sldId="688"/>
        </pc:sldMkLst>
      </pc:sldChg>
      <pc:sldChg chg="modSp mod">
        <pc:chgData name="Klaas Groen" userId="4c5b42e680dbc96c" providerId="LiveId" clId="{5D1C94D4-35B8-4BBE-8A99-CCE78B23DEEF}" dt="2022-09-14T16:13:03.717" v="405" actId="6549"/>
        <pc:sldMkLst>
          <pc:docMk/>
          <pc:sldMk cId="348722303" sldId="689"/>
        </pc:sldMkLst>
        <pc:spChg chg="mod">
          <ac:chgData name="Klaas Groen" userId="4c5b42e680dbc96c" providerId="LiveId" clId="{5D1C94D4-35B8-4BBE-8A99-CCE78B23DEEF}" dt="2022-09-14T16:13:03.717" v="405" actId="6549"/>
          <ac:spMkLst>
            <pc:docMk/>
            <pc:sldMk cId="348722303" sldId="689"/>
            <ac:spMk id="4" creationId="{AE498BBB-5E43-275B-559C-EDAB4AC7550C}"/>
          </ac:spMkLst>
        </pc:spChg>
      </pc:sldChg>
      <pc:sldChg chg="addSp delSp modSp new mod modAnim">
        <pc:chgData name="Klaas Groen" userId="4c5b42e680dbc96c" providerId="LiveId" clId="{5D1C94D4-35B8-4BBE-8A99-CCE78B23DEEF}" dt="2022-09-14T16:01:44.462" v="190"/>
        <pc:sldMkLst>
          <pc:docMk/>
          <pc:sldMk cId="1527467998" sldId="690"/>
        </pc:sldMkLst>
        <pc:spChg chg="mod">
          <ac:chgData name="Klaas Groen" userId="4c5b42e680dbc96c" providerId="LiveId" clId="{5D1C94D4-35B8-4BBE-8A99-CCE78B23DEEF}" dt="2022-09-14T16:01:11.891" v="180" actId="122"/>
          <ac:spMkLst>
            <pc:docMk/>
            <pc:sldMk cId="1527467998" sldId="690"/>
            <ac:spMk id="2" creationId="{8FD59391-EF79-D222-969B-06AE90FCA865}"/>
          </ac:spMkLst>
        </pc:spChg>
        <pc:spChg chg="del">
          <ac:chgData name="Klaas Groen" userId="4c5b42e680dbc96c" providerId="LiveId" clId="{5D1C94D4-35B8-4BBE-8A99-CCE78B23DEEF}" dt="2022-09-14T16:00:39.424" v="131" actId="478"/>
          <ac:spMkLst>
            <pc:docMk/>
            <pc:sldMk cId="1527467998" sldId="690"/>
            <ac:spMk id="3" creationId="{0E28AB65-1D43-60BC-04B2-4FF4B6B2FE33}"/>
          </ac:spMkLst>
        </pc:spChg>
        <pc:spChg chg="add mod">
          <ac:chgData name="Klaas Groen" userId="4c5b42e680dbc96c" providerId="LiveId" clId="{5D1C94D4-35B8-4BBE-8A99-CCE78B23DEEF}" dt="2022-09-14T16:01:40.970" v="189" actId="1076"/>
          <ac:spMkLst>
            <pc:docMk/>
            <pc:sldMk cId="1527467998" sldId="690"/>
            <ac:spMk id="4" creationId="{3C671A82-B28E-1110-4DFB-A151E881A810}"/>
          </ac:spMkLst>
        </pc:spChg>
      </pc:sldChg>
      <pc:sldChg chg="add">
        <pc:chgData name="Klaas Groen" userId="4c5b42e680dbc96c" providerId="LiveId" clId="{5D1C94D4-35B8-4BBE-8A99-CCE78B23DEEF}" dt="2022-09-14T16:12:32.969" v="387"/>
        <pc:sldMkLst>
          <pc:docMk/>
          <pc:sldMk cId="2448676546" sldId="691"/>
        </pc:sldMkLst>
      </pc:sldChg>
      <pc:sldChg chg="add">
        <pc:chgData name="Klaas Groen" userId="4c5b42e680dbc96c" providerId="LiveId" clId="{5D1C94D4-35B8-4BBE-8A99-CCE78B23DEEF}" dt="2022-09-14T16:12:32.969" v="387"/>
        <pc:sldMkLst>
          <pc:docMk/>
          <pc:sldMk cId="1651095954" sldId="692"/>
        </pc:sldMkLst>
      </pc:sldChg>
      <pc:sldChg chg="add">
        <pc:chgData name="Klaas Groen" userId="4c5b42e680dbc96c" providerId="LiveId" clId="{5D1C94D4-35B8-4BBE-8A99-CCE78B23DEEF}" dt="2022-09-14T16:12:32.969" v="387"/>
        <pc:sldMkLst>
          <pc:docMk/>
          <pc:sldMk cId="2017829517" sldId="693"/>
        </pc:sldMkLst>
      </pc:sldChg>
      <pc:sldChg chg="add">
        <pc:chgData name="Klaas Groen" userId="4c5b42e680dbc96c" providerId="LiveId" clId="{5D1C94D4-35B8-4BBE-8A99-CCE78B23DEEF}" dt="2022-09-14T16:22:30.670" v="511"/>
        <pc:sldMkLst>
          <pc:docMk/>
          <pc:sldMk cId="657129625" sldId="694"/>
        </pc:sldMkLst>
      </pc:sldChg>
    </pc:docChg>
  </pc:docChgLst>
  <pc:docChgLst>
    <pc:chgData name="Klaas Groen" userId="4c5b42e680dbc96c" providerId="LiveId" clId="{064FC741-8999-4674-AC40-61619C4FA02C}"/>
    <pc:docChg chg="modSld">
      <pc:chgData name="Klaas Groen" userId="4c5b42e680dbc96c" providerId="LiveId" clId="{064FC741-8999-4674-AC40-61619C4FA02C}" dt="2022-05-09T10:47:58.949" v="9" actId="1076"/>
      <pc:docMkLst>
        <pc:docMk/>
      </pc:docMkLst>
      <pc:sldChg chg="modSp mod">
        <pc:chgData name="Klaas Groen" userId="4c5b42e680dbc96c" providerId="LiveId" clId="{064FC741-8999-4674-AC40-61619C4FA02C}" dt="2022-05-09T10:46:41.776" v="7" actId="20577"/>
        <pc:sldMkLst>
          <pc:docMk/>
          <pc:sldMk cId="2556517865" sldId="619"/>
        </pc:sldMkLst>
        <pc:spChg chg="mod">
          <ac:chgData name="Klaas Groen" userId="4c5b42e680dbc96c" providerId="LiveId" clId="{064FC741-8999-4674-AC40-61619C4FA02C}" dt="2022-05-09T10:46:41.776" v="7" actId="20577"/>
          <ac:spMkLst>
            <pc:docMk/>
            <pc:sldMk cId="2556517865" sldId="619"/>
            <ac:spMk id="6" creationId="{DE431B1A-5401-477F-A9F7-C9F7B06FC89F}"/>
          </ac:spMkLst>
        </pc:spChg>
      </pc:sldChg>
      <pc:sldChg chg="modSp mod">
        <pc:chgData name="Klaas Groen" userId="4c5b42e680dbc96c" providerId="LiveId" clId="{064FC741-8999-4674-AC40-61619C4FA02C}" dt="2022-05-09T10:47:58.949" v="9" actId="1076"/>
        <pc:sldMkLst>
          <pc:docMk/>
          <pc:sldMk cId="3447410088" sldId="624"/>
        </pc:sldMkLst>
        <pc:spChg chg="mod">
          <ac:chgData name="Klaas Groen" userId="4c5b42e680dbc96c" providerId="LiveId" clId="{064FC741-8999-4674-AC40-61619C4FA02C}" dt="2022-05-09T10:44:49.127" v="0" actId="2711"/>
          <ac:spMkLst>
            <pc:docMk/>
            <pc:sldMk cId="3447410088" sldId="624"/>
            <ac:spMk id="4" creationId="{F53F68E2-EDB5-4F38-BE2F-E26AA17E0466}"/>
          </ac:spMkLst>
        </pc:spChg>
        <pc:spChg chg="mod">
          <ac:chgData name="Klaas Groen" userId="4c5b42e680dbc96c" providerId="LiveId" clId="{064FC741-8999-4674-AC40-61619C4FA02C}" dt="2022-05-09T10:47:58.949" v="9" actId="1076"/>
          <ac:spMkLst>
            <pc:docMk/>
            <pc:sldMk cId="3447410088" sldId="624"/>
            <ac:spMk id="5" creationId="{C9B14848-F4ED-4A1F-96D3-614D4EB552D5}"/>
          </ac:spMkLst>
        </pc:spChg>
        <pc:spChg chg="mod">
          <ac:chgData name="Klaas Groen" userId="4c5b42e680dbc96c" providerId="LiveId" clId="{064FC741-8999-4674-AC40-61619C4FA02C}" dt="2022-05-09T10:44:53.519" v="1" actId="2711"/>
          <ac:spMkLst>
            <pc:docMk/>
            <pc:sldMk cId="3447410088" sldId="624"/>
            <ac:spMk id="6" creationId="{94BE6FF4-7B87-4552-9138-B29A1794A941}"/>
          </ac:spMkLst>
        </pc:spChg>
        <pc:spChg chg="mod">
          <ac:chgData name="Klaas Groen" userId="4c5b42e680dbc96c" providerId="LiveId" clId="{064FC741-8999-4674-AC40-61619C4FA02C}" dt="2022-05-09T10:45:07.912" v="4" actId="1076"/>
          <ac:spMkLst>
            <pc:docMk/>
            <pc:sldMk cId="3447410088" sldId="624"/>
            <ac:spMk id="7" creationId="{D1A69EDD-B8B8-42BC-B058-4EAC2AB1BC70}"/>
          </ac:spMkLst>
        </pc:spChg>
      </pc:sldChg>
    </pc:docChg>
  </pc:docChgLst>
  <pc:docChgLst>
    <pc:chgData name="Klaas Groen" userId="4c5b42e680dbc96c" providerId="LiveId" clId="{52AE7EE6-6D3E-4B9B-B1A9-785A0FB37BE7}"/>
    <pc:docChg chg="custSel addSld delSld modSld sldOrd">
      <pc:chgData name="Klaas Groen" userId="4c5b42e680dbc96c" providerId="LiveId" clId="{52AE7EE6-6D3E-4B9B-B1A9-785A0FB37BE7}" dt="2022-01-31T11:00:31.497" v="1547" actId="47"/>
      <pc:docMkLst>
        <pc:docMk/>
      </pc:docMkLst>
      <pc:sldChg chg="addSp delSp modSp mod">
        <pc:chgData name="Klaas Groen" userId="4c5b42e680dbc96c" providerId="LiveId" clId="{52AE7EE6-6D3E-4B9B-B1A9-785A0FB37BE7}" dt="2022-01-31T10:25:20.996" v="150" actId="20577"/>
        <pc:sldMkLst>
          <pc:docMk/>
          <pc:sldMk cId="1807191836" sldId="256"/>
        </pc:sldMkLst>
        <pc:spChg chg="mod">
          <ac:chgData name="Klaas Groen" userId="4c5b42e680dbc96c" providerId="LiveId" clId="{52AE7EE6-6D3E-4B9B-B1A9-785A0FB37BE7}" dt="2022-01-31T10:23:07.483" v="56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52AE7EE6-6D3E-4B9B-B1A9-785A0FB37BE7}" dt="2022-01-31T10:25:20.996" v="150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52AE7EE6-6D3E-4B9B-B1A9-785A0FB37BE7}" dt="2022-01-31T10:24:43.106" v="146" actId="20577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52AE7EE6-6D3E-4B9B-B1A9-785A0FB37BE7}" dt="2022-01-31T10:18:40.546" v="7" actId="1076"/>
          <ac:picMkLst>
            <pc:docMk/>
            <pc:sldMk cId="1807191836" sldId="256"/>
            <ac:picMk id="6" creationId="{606C9511-49EF-4A5C-BAF8-092390D3E5C7}"/>
          </ac:picMkLst>
        </pc:picChg>
        <pc:picChg chg="del">
          <ac:chgData name="Klaas Groen" userId="4c5b42e680dbc96c" providerId="LiveId" clId="{52AE7EE6-6D3E-4B9B-B1A9-785A0FB37BE7}" dt="2022-01-31T10:16:09.783" v="0" actId="478"/>
          <ac:picMkLst>
            <pc:docMk/>
            <pc:sldMk cId="1807191836" sldId="256"/>
            <ac:picMk id="10" creationId="{74746DAD-23FC-4FA5-B439-4618DDC2CABD}"/>
          </ac:picMkLst>
        </pc:picChg>
      </pc:sldChg>
      <pc:sldChg chg="modSp mod">
        <pc:chgData name="Klaas Groen" userId="4c5b42e680dbc96c" providerId="LiveId" clId="{52AE7EE6-6D3E-4B9B-B1A9-785A0FB37BE7}" dt="2022-01-31T10:55:53.423" v="1414" actId="1076"/>
        <pc:sldMkLst>
          <pc:docMk/>
          <pc:sldMk cId="2525041912" sldId="257"/>
        </pc:sldMkLst>
        <pc:spChg chg="mod">
          <ac:chgData name="Klaas Groen" userId="4c5b42e680dbc96c" providerId="LiveId" clId="{52AE7EE6-6D3E-4B9B-B1A9-785A0FB37BE7}" dt="2022-01-31T10:27:36.558" v="227" actId="6549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52AE7EE6-6D3E-4B9B-B1A9-785A0FB37BE7}" dt="2022-01-31T10:55:53.423" v="1414" actId="1076"/>
          <ac:spMkLst>
            <pc:docMk/>
            <pc:sldMk cId="2525041912" sldId="257"/>
            <ac:spMk id="5" creationId="{9CC9B4AC-BB2C-46ED-A574-4164BB7793B2}"/>
          </ac:spMkLst>
        </pc:spChg>
      </pc:sldChg>
      <pc:sldChg chg="modSp">
        <pc:chgData name="Klaas Groen" userId="4c5b42e680dbc96c" providerId="LiveId" clId="{52AE7EE6-6D3E-4B9B-B1A9-785A0FB37BE7}" dt="2022-01-31T10:59:10.703" v="1545" actId="20577"/>
        <pc:sldMkLst>
          <pc:docMk/>
          <pc:sldMk cId="1207476577" sldId="263"/>
        </pc:sldMkLst>
        <pc:spChg chg="mod">
          <ac:chgData name="Klaas Groen" userId="4c5b42e680dbc96c" providerId="LiveId" clId="{52AE7EE6-6D3E-4B9B-B1A9-785A0FB37BE7}" dt="2022-01-31T10:59:10.703" v="1545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52AE7EE6-6D3E-4B9B-B1A9-785A0FB37BE7}" dt="2022-01-31T10:55:03.917" v="1332" actId="20577"/>
        <pc:sldMkLst>
          <pc:docMk/>
          <pc:sldMk cId="1994796683" sldId="480"/>
        </pc:sldMkLst>
        <pc:graphicFrameChg chg="modGraphic">
          <ac:chgData name="Klaas Groen" userId="4c5b42e680dbc96c" providerId="LiveId" clId="{52AE7EE6-6D3E-4B9B-B1A9-785A0FB37BE7}" dt="2022-01-31T10:55:03.917" v="1332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addSp delSp modSp mod modAnim">
        <pc:chgData name="Klaas Groen" userId="4c5b42e680dbc96c" providerId="LiveId" clId="{52AE7EE6-6D3E-4B9B-B1A9-785A0FB37BE7}" dt="2022-01-31T10:43:37.648" v="677"/>
        <pc:sldMkLst>
          <pc:docMk/>
          <pc:sldMk cId="791712885" sldId="524"/>
        </pc:sldMkLst>
        <pc:spChg chg="del mod">
          <ac:chgData name="Klaas Groen" userId="4c5b42e680dbc96c" providerId="LiveId" clId="{52AE7EE6-6D3E-4B9B-B1A9-785A0FB37BE7}" dt="2022-01-31T10:32:10.179" v="263" actId="478"/>
          <ac:spMkLst>
            <pc:docMk/>
            <pc:sldMk cId="791712885" sldId="524"/>
            <ac:spMk id="2" creationId="{B29DE1AC-04E9-4F69-A1A4-1FAF7518F0C2}"/>
          </ac:spMkLst>
        </pc:spChg>
        <pc:spChg chg="add mod">
          <ac:chgData name="Klaas Groen" userId="4c5b42e680dbc96c" providerId="LiveId" clId="{52AE7EE6-6D3E-4B9B-B1A9-785A0FB37BE7}" dt="2022-01-31T10:36:07.625" v="547" actId="122"/>
          <ac:spMkLst>
            <pc:docMk/>
            <pc:sldMk cId="791712885" sldId="524"/>
            <ac:spMk id="4" creationId="{9A472A13-6708-47B2-B29B-9B949CBFF950}"/>
          </ac:spMkLst>
        </pc:spChg>
        <pc:spChg chg="add mod">
          <ac:chgData name="Klaas Groen" userId="4c5b42e680dbc96c" providerId="LiveId" clId="{52AE7EE6-6D3E-4B9B-B1A9-785A0FB37BE7}" dt="2022-01-31T10:43:15.517" v="675" actId="20577"/>
          <ac:spMkLst>
            <pc:docMk/>
            <pc:sldMk cId="791712885" sldId="524"/>
            <ac:spMk id="5" creationId="{3EBBC699-A90E-4A3E-9040-677126733819}"/>
          </ac:spMkLst>
        </pc:spChg>
        <pc:spChg chg="add mod">
          <ac:chgData name="Klaas Groen" userId="4c5b42e680dbc96c" providerId="LiveId" clId="{52AE7EE6-6D3E-4B9B-B1A9-785A0FB37BE7}" dt="2022-01-31T10:42:11.363" v="614" actId="20577"/>
          <ac:spMkLst>
            <pc:docMk/>
            <pc:sldMk cId="791712885" sldId="524"/>
            <ac:spMk id="6" creationId="{B2574DEE-EF33-4843-BAAA-CF1C3F5F4981}"/>
          </ac:spMkLst>
        </pc:spChg>
      </pc:sldChg>
      <pc:sldChg chg="del">
        <pc:chgData name="Klaas Groen" userId="4c5b42e680dbc96c" providerId="LiveId" clId="{52AE7EE6-6D3E-4B9B-B1A9-785A0FB37BE7}" dt="2022-01-31T10:43:44.003" v="678" actId="47"/>
        <pc:sldMkLst>
          <pc:docMk/>
          <pc:sldMk cId="1201352990" sldId="525"/>
        </pc:sldMkLst>
      </pc:sldChg>
      <pc:sldChg chg="del">
        <pc:chgData name="Klaas Groen" userId="4c5b42e680dbc96c" providerId="LiveId" clId="{52AE7EE6-6D3E-4B9B-B1A9-785A0FB37BE7}" dt="2022-01-31T10:43:44.832" v="679" actId="47"/>
        <pc:sldMkLst>
          <pc:docMk/>
          <pc:sldMk cId="3251389735" sldId="526"/>
        </pc:sldMkLst>
      </pc:sldChg>
      <pc:sldChg chg="delSp modSp mod ord delAnim">
        <pc:chgData name="Klaas Groen" userId="4c5b42e680dbc96c" providerId="LiveId" clId="{52AE7EE6-6D3E-4B9B-B1A9-785A0FB37BE7}" dt="2022-01-31T10:46:11.199" v="874" actId="20577"/>
        <pc:sldMkLst>
          <pc:docMk/>
          <pc:sldMk cId="3035870046" sldId="527"/>
        </pc:sldMkLst>
        <pc:spChg chg="mod">
          <ac:chgData name="Klaas Groen" userId="4c5b42e680dbc96c" providerId="LiveId" clId="{52AE7EE6-6D3E-4B9B-B1A9-785A0FB37BE7}" dt="2022-01-31T10:46:11.199" v="874" actId="20577"/>
          <ac:spMkLst>
            <pc:docMk/>
            <pc:sldMk cId="3035870046" sldId="527"/>
            <ac:spMk id="2" creationId="{5D506084-3701-46EE-B063-3F907C9939E9}"/>
          </ac:spMkLst>
        </pc:spChg>
        <pc:picChg chg="del">
          <ac:chgData name="Klaas Groen" userId="4c5b42e680dbc96c" providerId="LiveId" clId="{52AE7EE6-6D3E-4B9B-B1A9-785A0FB37BE7}" dt="2022-01-31T10:45:25.720" v="763" actId="478"/>
          <ac:picMkLst>
            <pc:docMk/>
            <pc:sldMk cId="3035870046" sldId="527"/>
            <ac:picMk id="5" creationId="{867079EB-E814-48B2-8BD1-D4A54192E661}"/>
          </ac:picMkLst>
        </pc:picChg>
      </pc:sldChg>
      <pc:sldChg chg="del">
        <pc:chgData name="Klaas Groen" userId="4c5b42e680dbc96c" providerId="LiveId" clId="{52AE7EE6-6D3E-4B9B-B1A9-785A0FB37BE7}" dt="2022-01-31T10:57:21.951" v="1426" actId="47"/>
        <pc:sldMkLst>
          <pc:docMk/>
          <pc:sldMk cId="1751676653" sldId="528"/>
        </pc:sldMkLst>
      </pc:sldChg>
      <pc:sldChg chg="modSp ord">
        <pc:chgData name="Klaas Groen" userId="4c5b42e680dbc96c" providerId="LiveId" clId="{52AE7EE6-6D3E-4B9B-B1A9-785A0FB37BE7}" dt="2022-01-31T10:56:10.947" v="1416" actId="403"/>
        <pc:sldMkLst>
          <pc:docMk/>
          <pc:sldMk cId="3517144651" sldId="529"/>
        </pc:sldMkLst>
        <pc:spChg chg="mod">
          <ac:chgData name="Klaas Groen" userId="4c5b42e680dbc96c" providerId="LiveId" clId="{52AE7EE6-6D3E-4B9B-B1A9-785A0FB37BE7}" dt="2022-01-31T10:56:10.947" v="1416" actId="403"/>
          <ac:spMkLst>
            <pc:docMk/>
            <pc:sldMk cId="3517144651" sldId="529"/>
            <ac:spMk id="3" creationId="{FBD8D692-3D1D-490A-A512-8D93F15CD910}"/>
          </ac:spMkLst>
        </pc:spChg>
      </pc:sldChg>
      <pc:sldChg chg="del">
        <pc:chgData name="Klaas Groen" userId="4c5b42e680dbc96c" providerId="LiveId" clId="{52AE7EE6-6D3E-4B9B-B1A9-785A0FB37BE7}" dt="2022-01-31T10:46:36.684" v="876" actId="47"/>
        <pc:sldMkLst>
          <pc:docMk/>
          <pc:sldMk cId="2793348547" sldId="533"/>
        </pc:sldMkLst>
      </pc:sldChg>
      <pc:sldChg chg="del ord">
        <pc:chgData name="Klaas Groen" userId="4c5b42e680dbc96c" providerId="LiveId" clId="{52AE7EE6-6D3E-4B9B-B1A9-785A0FB37BE7}" dt="2022-01-31T10:45:19.881" v="760" actId="47"/>
        <pc:sldMkLst>
          <pc:docMk/>
          <pc:sldMk cId="3475432965" sldId="534"/>
        </pc:sldMkLst>
      </pc:sldChg>
      <pc:sldChg chg="del">
        <pc:chgData name="Klaas Groen" userId="4c5b42e680dbc96c" providerId="LiveId" clId="{52AE7EE6-6D3E-4B9B-B1A9-785A0FB37BE7}" dt="2022-01-31T10:49:51.035" v="996" actId="47"/>
        <pc:sldMkLst>
          <pc:docMk/>
          <pc:sldMk cId="3320934114" sldId="535"/>
        </pc:sldMkLst>
      </pc:sldChg>
      <pc:sldChg chg="modSp mod">
        <pc:chgData name="Klaas Groen" userId="4c5b42e680dbc96c" providerId="LiveId" clId="{52AE7EE6-6D3E-4B9B-B1A9-785A0FB37BE7}" dt="2022-01-31T10:54:33.770" v="1290" actId="20577"/>
        <pc:sldMkLst>
          <pc:docMk/>
          <pc:sldMk cId="328296445" sldId="536"/>
        </pc:sldMkLst>
        <pc:graphicFrameChg chg="modGraphic">
          <ac:chgData name="Klaas Groen" userId="4c5b42e680dbc96c" providerId="LiveId" clId="{52AE7EE6-6D3E-4B9B-B1A9-785A0FB37BE7}" dt="2022-01-31T10:54:33.770" v="1290" actId="20577"/>
          <ac:graphicFrameMkLst>
            <pc:docMk/>
            <pc:sldMk cId="328296445" sldId="536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52AE7EE6-6D3E-4B9B-B1A9-785A0FB37BE7}" dt="2022-01-31T10:46:20.387" v="875" actId="47"/>
        <pc:sldMkLst>
          <pc:docMk/>
          <pc:sldMk cId="1940248699" sldId="537"/>
        </pc:sldMkLst>
      </pc:sldChg>
      <pc:sldChg chg="del">
        <pc:chgData name="Klaas Groen" userId="4c5b42e680dbc96c" providerId="LiveId" clId="{52AE7EE6-6D3E-4B9B-B1A9-785A0FB37BE7}" dt="2022-01-31T10:49:24.825" v="995" actId="47"/>
        <pc:sldMkLst>
          <pc:docMk/>
          <pc:sldMk cId="2014127610" sldId="538"/>
        </pc:sldMkLst>
      </pc:sldChg>
      <pc:sldChg chg="del">
        <pc:chgData name="Klaas Groen" userId="4c5b42e680dbc96c" providerId="LiveId" clId="{52AE7EE6-6D3E-4B9B-B1A9-785A0FB37BE7}" dt="2022-01-31T10:55:08.530" v="1333" actId="47"/>
        <pc:sldMkLst>
          <pc:docMk/>
          <pc:sldMk cId="1884759080" sldId="539"/>
        </pc:sldMkLst>
      </pc:sldChg>
      <pc:sldChg chg="addSp delSp modSp del mod">
        <pc:chgData name="Klaas Groen" userId="4c5b42e680dbc96c" providerId="LiveId" clId="{52AE7EE6-6D3E-4B9B-B1A9-785A0FB37BE7}" dt="2022-01-31T11:00:31.497" v="1547" actId="47"/>
        <pc:sldMkLst>
          <pc:docMk/>
          <pc:sldMk cId="3706335077" sldId="540"/>
        </pc:sldMkLst>
        <pc:spChg chg="del">
          <ac:chgData name="Klaas Groen" userId="4c5b42e680dbc96c" providerId="LiveId" clId="{52AE7EE6-6D3E-4B9B-B1A9-785A0FB37BE7}" dt="2022-01-31T10:57:32.439" v="1427" actId="21"/>
          <ac:spMkLst>
            <pc:docMk/>
            <pc:sldMk cId="3706335077" sldId="540"/>
            <ac:spMk id="2" creationId="{DD83B7FF-EF48-4258-9BD8-A8362392DBFB}"/>
          </ac:spMkLst>
        </pc:spChg>
        <pc:spChg chg="add mod">
          <ac:chgData name="Klaas Groen" userId="4c5b42e680dbc96c" providerId="LiveId" clId="{52AE7EE6-6D3E-4B9B-B1A9-785A0FB37BE7}" dt="2022-01-31T10:57:32.439" v="1427" actId="21"/>
          <ac:spMkLst>
            <pc:docMk/>
            <pc:sldMk cId="3706335077" sldId="540"/>
            <ac:spMk id="6" creationId="{D1A0C28A-2D2F-478D-9E86-2BA89C66C762}"/>
          </ac:spMkLst>
        </pc:spChg>
      </pc:sldChg>
      <pc:sldChg chg="del">
        <pc:chgData name="Klaas Groen" userId="4c5b42e680dbc96c" providerId="LiveId" clId="{52AE7EE6-6D3E-4B9B-B1A9-785A0FB37BE7}" dt="2022-01-31T10:58:18.731" v="1476" actId="47"/>
        <pc:sldMkLst>
          <pc:docMk/>
          <pc:sldMk cId="2049547800" sldId="541"/>
        </pc:sldMkLst>
      </pc:sldChg>
      <pc:sldChg chg="modSp add mod">
        <pc:chgData name="Klaas Groen" userId="4c5b42e680dbc96c" providerId="LiveId" clId="{52AE7EE6-6D3E-4B9B-B1A9-785A0FB37BE7}" dt="2022-01-31T10:53:55.467" v="1177" actId="20577"/>
        <pc:sldMkLst>
          <pc:docMk/>
          <pc:sldMk cId="225269759" sldId="542"/>
        </pc:sldMkLst>
        <pc:graphicFrameChg chg="modGraphic">
          <ac:chgData name="Klaas Groen" userId="4c5b42e680dbc96c" providerId="LiveId" clId="{52AE7EE6-6D3E-4B9B-B1A9-785A0FB37BE7}" dt="2022-01-31T10:53:55.467" v="1177" actId="20577"/>
          <ac:graphicFrameMkLst>
            <pc:docMk/>
            <pc:sldMk cId="225269759" sldId="542"/>
            <ac:graphicFrameMk id="9" creationId="{7BCCF18C-2480-4579-8388-876F44CC15E6}"/>
          </ac:graphicFrameMkLst>
        </pc:graphicFrameChg>
      </pc:sldChg>
      <pc:sldChg chg="new del">
        <pc:chgData name="Klaas Groen" userId="4c5b42e680dbc96c" providerId="LiveId" clId="{52AE7EE6-6D3E-4B9B-B1A9-785A0FB37BE7}" dt="2022-01-31T10:52:04.523" v="1046" actId="47"/>
        <pc:sldMkLst>
          <pc:docMk/>
          <pc:sldMk cId="3601322849" sldId="542"/>
        </pc:sldMkLst>
      </pc:sldChg>
      <pc:sldChg chg="modSp add mod modAnim">
        <pc:chgData name="Klaas Groen" userId="4c5b42e680dbc96c" providerId="LiveId" clId="{52AE7EE6-6D3E-4B9B-B1A9-785A0FB37BE7}" dt="2022-01-31T10:56:37.369" v="1421" actId="207"/>
        <pc:sldMkLst>
          <pc:docMk/>
          <pc:sldMk cId="3636590708" sldId="543"/>
        </pc:sldMkLst>
        <pc:spChg chg="mod">
          <ac:chgData name="Klaas Groen" userId="4c5b42e680dbc96c" providerId="LiveId" clId="{52AE7EE6-6D3E-4B9B-B1A9-785A0FB37BE7}" dt="2022-01-31T10:56:37.369" v="1421" actId="207"/>
          <ac:spMkLst>
            <pc:docMk/>
            <pc:sldMk cId="3636590708" sldId="543"/>
            <ac:spMk id="3" creationId="{5D908725-DBB0-4D22-B18F-4F6DF66B2B4D}"/>
          </ac:spMkLst>
        </pc:spChg>
        <pc:spChg chg="mod">
          <ac:chgData name="Klaas Groen" userId="4c5b42e680dbc96c" providerId="LiveId" clId="{52AE7EE6-6D3E-4B9B-B1A9-785A0FB37BE7}" dt="2022-01-31T10:56:24.407" v="1419" actId="207"/>
          <ac:spMkLst>
            <pc:docMk/>
            <pc:sldMk cId="3636590708" sldId="543"/>
            <ac:spMk id="5" creationId="{9CC9B4AC-BB2C-46ED-A574-4164BB7793B2}"/>
          </ac:spMkLst>
        </pc:spChg>
      </pc:sldChg>
      <pc:sldChg chg="modSp add mod">
        <pc:chgData name="Klaas Groen" userId="4c5b42e680dbc96c" providerId="LiveId" clId="{52AE7EE6-6D3E-4B9B-B1A9-785A0FB37BE7}" dt="2022-01-31T10:57:07.241" v="1425" actId="207"/>
        <pc:sldMkLst>
          <pc:docMk/>
          <pc:sldMk cId="867818162" sldId="544"/>
        </pc:sldMkLst>
        <pc:spChg chg="mod">
          <ac:chgData name="Klaas Groen" userId="4c5b42e680dbc96c" providerId="LiveId" clId="{52AE7EE6-6D3E-4B9B-B1A9-785A0FB37BE7}" dt="2022-01-31T10:57:07.241" v="1425" actId="207"/>
          <ac:spMkLst>
            <pc:docMk/>
            <pc:sldMk cId="867818162" sldId="544"/>
            <ac:spMk id="3" creationId="{5D908725-DBB0-4D22-B18F-4F6DF66B2B4D}"/>
          </ac:spMkLst>
        </pc:spChg>
      </pc:sldChg>
      <pc:sldChg chg="addSp delSp modSp add del mod">
        <pc:chgData name="Klaas Groen" userId="4c5b42e680dbc96c" providerId="LiveId" clId="{52AE7EE6-6D3E-4B9B-B1A9-785A0FB37BE7}" dt="2022-01-31T11:00:26.091" v="1546" actId="47"/>
        <pc:sldMkLst>
          <pc:docMk/>
          <pc:sldMk cId="292084735" sldId="545"/>
        </pc:sldMkLst>
        <pc:spChg chg="del">
          <ac:chgData name="Klaas Groen" userId="4c5b42e680dbc96c" providerId="LiveId" clId="{52AE7EE6-6D3E-4B9B-B1A9-785A0FB37BE7}" dt="2022-01-31T10:57:45.864" v="1429" actId="478"/>
          <ac:spMkLst>
            <pc:docMk/>
            <pc:sldMk cId="292084735" sldId="545"/>
            <ac:spMk id="2" creationId="{DD83B7FF-EF48-4258-9BD8-A8362392DBFB}"/>
          </ac:spMkLst>
        </pc:spChg>
        <pc:spChg chg="add del mod">
          <ac:chgData name="Klaas Groen" userId="4c5b42e680dbc96c" providerId="LiveId" clId="{52AE7EE6-6D3E-4B9B-B1A9-785A0FB37BE7}" dt="2022-01-31T10:57:47.567" v="1430" actId="478"/>
          <ac:spMkLst>
            <pc:docMk/>
            <pc:sldMk cId="292084735" sldId="545"/>
            <ac:spMk id="6" creationId="{C6CCE73F-C85C-47BC-A5E1-B706E7F161BF}"/>
          </ac:spMkLst>
        </pc:spChg>
      </pc:sldChg>
      <pc:sldChg chg="modSp add mod">
        <pc:chgData name="Klaas Groen" userId="4c5b42e680dbc96c" providerId="LiveId" clId="{52AE7EE6-6D3E-4B9B-B1A9-785A0FB37BE7}" dt="2022-01-31T10:58:14.276" v="1475" actId="1076"/>
        <pc:sldMkLst>
          <pc:docMk/>
          <pc:sldMk cId="71483379" sldId="546"/>
        </pc:sldMkLst>
        <pc:spChg chg="mod">
          <ac:chgData name="Klaas Groen" userId="4c5b42e680dbc96c" providerId="LiveId" clId="{52AE7EE6-6D3E-4B9B-B1A9-785A0FB37BE7}" dt="2022-01-31T10:58:14.276" v="1475" actId="1076"/>
          <ac:spMkLst>
            <pc:docMk/>
            <pc:sldMk cId="71483379" sldId="546"/>
            <ac:spMk id="2" creationId="{DD83B7FF-EF48-4258-9BD8-A8362392DBFB}"/>
          </ac:spMkLst>
        </pc:spChg>
      </pc:sldChg>
    </pc:docChg>
  </pc:docChgLst>
  <pc:docChgLst>
    <pc:chgData name="Klaas Groen" userId="4c5b42e680dbc96c" providerId="LiveId" clId="{9FE24B6E-0EE0-4F25-85C8-E92617E94E6F}"/>
    <pc:docChg chg="custSel addSld delSld modSld sldOrd">
      <pc:chgData name="Klaas Groen" userId="4c5b42e680dbc96c" providerId="LiveId" clId="{9FE24B6E-0EE0-4F25-85C8-E92617E94E6F}" dt="2022-01-18T08:00:09.685" v="872" actId="20577"/>
      <pc:docMkLst>
        <pc:docMk/>
      </pc:docMkLst>
      <pc:sldChg chg="addSp delSp modSp mod">
        <pc:chgData name="Klaas Groen" userId="4c5b42e680dbc96c" providerId="LiveId" clId="{9FE24B6E-0EE0-4F25-85C8-E92617E94E6F}" dt="2022-01-17T07:50:54.400" v="134" actId="1076"/>
        <pc:sldMkLst>
          <pc:docMk/>
          <pc:sldMk cId="1807191836" sldId="256"/>
        </pc:sldMkLst>
        <pc:spChg chg="mod">
          <ac:chgData name="Klaas Groen" userId="4c5b42e680dbc96c" providerId="LiveId" clId="{9FE24B6E-0EE0-4F25-85C8-E92617E94E6F}" dt="2022-01-17T07:48:37.038" v="89" actId="113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9FE24B6E-0EE0-4F25-85C8-E92617E94E6F}" dt="2022-01-17T07:48:45.296" v="93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9FE24B6E-0EE0-4F25-85C8-E92617E94E6F}" dt="2022-01-17T07:50:54.400" v="134" actId="1076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9FE24B6E-0EE0-4F25-85C8-E92617E94E6F}" dt="2022-01-17T07:50:28.617" v="94" actId="478"/>
          <ac:picMkLst>
            <pc:docMk/>
            <pc:sldMk cId="1807191836" sldId="256"/>
            <ac:picMk id="6" creationId="{BB712DA9-2AC7-4E91-A3A9-39FD9DCE7C3F}"/>
          </ac:picMkLst>
        </pc:picChg>
        <pc:picChg chg="add mod">
          <ac:chgData name="Klaas Groen" userId="4c5b42e680dbc96c" providerId="LiveId" clId="{9FE24B6E-0EE0-4F25-85C8-E92617E94E6F}" dt="2022-01-17T07:50:36.884" v="98" actId="14100"/>
          <ac:picMkLst>
            <pc:docMk/>
            <pc:sldMk cId="1807191836" sldId="256"/>
            <ac:picMk id="7" creationId="{C50E45E6-0D41-4C94-8DD5-4AC9C326F05F}"/>
          </ac:picMkLst>
        </pc:picChg>
      </pc:sldChg>
      <pc:sldChg chg="modSp mod">
        <pc:chgData name="Klaas Groen" userId="4c5b42e680dbc96c" providerId="LiveId" clId="{9FE24B6E-0EE0-4F25-85C8-E92617E94E6F}" dt="2022-01-18T07:55:57.832" v="704" actId="20577"/>
        <pc:sldMkLst>
          <pc:docMk/>
          <pc:sldMk cId="2525041912" sldId="257"/>
        </pc:sldMkLst>
        <pc:spChg chg="mod">
          <ac:chgData name="Klaas Groen" userId="4c5b42e680dbc96c" providerId="LiveId" clId="{9FE24B6E-0EE0-4F25-85C8-E92617E94E6F}" dt="2022-01-18T07:55:57.832" v="704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9FE24B6E-0EE0-4F25-85C8-E92617E94E6F}" dt="2022-01-18T07:41:51.648" v="256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modAnim">
        <pc:chgData name="Klaas Groen" userId="4c5b42e680dbc96c" providerId="LiveId" clId="{9FE24B6E-0EE0-4F25-85C8-E92617E94E6F}" dt="2022-01-18T08:00:09.685" v="872" actId="20577"/>
        <pc:sldMkLst>
          <pc:docMk/>
          <pc:sldMk cId="1207476577" sldId="263"/>
        </pc:sldMkLst>
        <pc:spChg chg="mod">
          <ac:chgData name="Klaas Groen" userId="4c5b42e680dbc96c" providerId="LiveId" clId="{9FE24B6E-0EE0-4F25-85C8-E92617E94E6F}" dt="2022-01-18T08:00:09.685" v="872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ord">
        <pc:chgData name="Klaas Groen" userId="4c5b42e680dbc96c" providerId="LiveId" clId="{9FE24B6E-0EE0-4F25-85C8-E92617E94E6F}" dt="2022-01-18T07:56:27.113" v="710"/>
        <pc:sldMkLst>
          <pc:docMk/>
          <pc:sldMk cId="737225410" sldId="478"/>
        </pc:sldMkLst>
      </pc:sldChg>
      <pc:sldChg chg="modSp add mod ord">
        <pc:chgData name="Klaas Groen" userId="4c5b42e680dbc96c" providerId="LiveId" clId="{9FE24B6E-0EE0-4F25-85C8-E92617E94E6F}" dt="2022-01-18T07:49:14.768" v="452" actId="20577"/>
        <pc:sldMkLst>
          <pc:docMk/>
          <pc:sldMk cId="1994796683" sldId="480"/>
        </pc:sldMkLst>
        <pc:graphicFrameChg chg="modGraphic">
          <ac:chgData name="Klaas Groen" userId="4c5b42e680dbc96c" providerId="LiveId" clId="{9FE24B6E-0EE0-4F25-85C8-E92617E94E6F}" dt="2022-01-18T07:49:14.768" v="452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9FE24B6E-0EE0-4F25-85C8-E92617E94E6F}" dt="2022-01-18T07:42:49.128" v="299" actId="47"/>
        <pc:sldMkLst>
          <pc:docMk/>
          <pc:sldMk cId="3632066700" sldId="502"/>
        </pc:sldMkLst>
      </pc:sldChg>
      <pc:sldChg chg="del">
        <pc:chgData name="Klaas Groen" userId="4c5b42e680dbc96c" providerId="LiveId" clId="{9FE24B6E-0EE0-4F25-85C8-E92617E94E6F}" dt="2022-01-18T07:47:14.372" v="436" actId="47"/>
        <pc:sldMkLst>
          <pc:docMk/>
          <pc:sldMk cId="1547649031" sldId="503"/>
        </pc:sldMkLst>
      </pc:sldChg>
      <pc:sldChg chg="del">
        <pc:chgData name="Klaas Groen" userId="4c5b42e680dbc96c" providerId="LiveId" clId="{9FE24B6E-0EE0-4F25-85C8-E92617E94E6F}" dt="2022-01-18T07:42:50.730" v="300" actId="47"/>
        <pc:sldMkLst>
          <pc:docMk/>
          <pc:sldMk cId="2858532427" sldId="504"/>
        </pc:sldMkLst>
      </pc:sldChg>
      <pc:sldChg chg="addSp delSp modSp del mod">
        <pc:chgData name="Klaas Groen" userId="4c5b42e680dbc96c" providerId="LiveId" clId="{9FE24B6E-0EE0-4F25-85C8-E92617E94E6F}" dt="2022-01-18T07:56:59.551" v="719" actId="47"/>
        <pc:sldMkLst>
          <pc:docMk/>
          <pc:sldMk cId="1170315081" sldId="505"/>
        </pc:sldMkLst>
        <pc:spChg chg="del">
          <ac:chgData name="Klaas Groen" userId="4c5b42e680dbc96c" providerId="LiveId" clId="{9FE24B6E-0EE0-4F25-85C8-E92617E94E6F}" dt="2022-01-18T07:56:54.877" v="717" actId="21"/>
          <ac:spMkLst>
            <pc:docMk/>
            <pc:sldMk cId="1170315081" sldId="505"/>
            <ac:spMk id="2" creationId="{DD83B7FF-EF48-4258-9BD8-A8362392DBFB}"/>
          </ac:spMkLst>
        </pc:spChg>
        <pc:spChg chg="add mod">
          <ac:chgData name="Klaas Groen" userId="4c5b42e680dbc96c" providerId="LiveId" clId="{9FE24B6E-0EE0-4F25-85C8-E92617E94E6F}" dt="2022-01-18T07:56:54.877" v="717" actId="21"/>
          <ac:spMkLst>
            <pc:docMk/>
            <pc:sldMk cId="1170315081" sldId="505"/>
            <ac:spMk id="6" creationId="{98339B28-48E2-40E0-9BB8-6DF6DE1EC130}"/>
          </ac:spMkLst>
        </pc:spChg>
      </pc:sldChg>
      <pc:sldChg chg="modSp new mod ord">
        <pc:chgData name="Klaas Groen" userId="4c5b42e680dbc96c" providerId="LiveId" clId="{9FE24B6E-0EE0-4F25-85C8-E92617E94E6F}" dt="2022-01-18T07:54:22.785" v="662" actId="403"/>
        <pc:sldMkLst>
          <pc:docMk/>
          <pc:sldMk cId="3351251422" sldId="506"/>
        </pc:sldMkLst>
        <pc:spChg chg="mod">
          <ac:chgData name="Klaas Groen" userId="4c5b42e680dbc96c" providerId="LiveId" clId="{9FE24B6E-0EE0-4F25-85C8-E92617E94E6F}" dt="2022-01-18T07:54:19.246" v="660" actId="403"/>
          <ac:spMkLst>
            <pc:docMk/>
            <pc:sldMk cId="3351251422" sldId="506"/>
            <ac:spMk id="2" creationId="{61447151-34D0-4019-8710-55CBD1B0C092}"/>
          </ac:spMkLst>
        </pc:spChg>
        <pc:spChg chg="mod">
          <ac:chgData name="Klaas Groen" userId="4c5b42e680dbc96c" providerId="LiveId" clId="{9FE24B6E-0EE0-4F25-85C8-E92617E94E6F}" dt="2022-01-18T07:54:22.785" v="662" actId="403"/>
          <ac:spMkLst>
            <pc:docMk/>
            <pc:sldMk cId="3351251422" sldId="506"/>
            <ac:spMk id="3" creationId="{47E26DC4-2EF2-486C-A796-09BB8AD13352}"/>
          </ac:spMkLst>
        </pc:spChg>
      </pc:sldChg>
      <pc:sldChg chg="modSp del mod modAnim">
        <pc:chgData name="Klaas Groen" userId="4c5b42e680dbc96c" providerId="LiveId" clId="{9FE24B6E-0EE0-4F25-85C8-E92617E94E6F}" dt="2022-01-18T07:55:17.922" v="682" actId="47"/>
        <pc:sldMkLst>
          <pc:docMk/>
          <pc:sldMk cId="2267095873" sldId="507"/>
        </pc:sldMkLst>
        <pc:spChg chg="mod">
          <ac:chgData name="Klaas Groen" userId="4c5b42e680dbc96c" providerId="LiveId" clId="{9FE24B6E-0EE0-4F25-85C8-E92617E94E6F}" dt="2022-01-18T07:54:34.043" v="674" actId="20577"/>
          <ac:spMkLst>
            <pc:docMk/>
            <pc:sldMk cId="2267095873" sldId="507"/>
            <ac:spMk id="3" creationId="{5D908725-DBB0-4D22-B18F-4F6DF66B2B4D}"/>
          </ac:spMkLst>
        </pc:spChg>
      </pc:sldChg>
      <pc:sldChg chg="add del">
        <pc:chgData name="Klaas Groen" userId="4c5b42e680dbc96c" providerId="LiveId" clId="{9FE24B6E-0EE0-4F25-85C8-E92617E94E6F}" dt="2022-01-18T07:54:43.366" v="676" actId="47"/>
        <pc:sldMkLst>
          <pc:docMk/>
          <pc:sldMk cId="2138837586" sldId="508"/>
        </pc:sldMkLst>
      </pc:sldChg>
      <pc:sldChg chg="add del">
        <pc:chgData name="Klaas Groen" userId="4c5b42e680dbc96c" providerId="LiveId" clId="{9FE24B6E-0EE0-4F25-85C8-E92617E94E6F}" dt="2022-01-18T07:51:33.125" v="454" actId="47"/>
        <pc:sldMkLst>
          <pc:docMk/>
          <pc:sldMk cId="786062810" sldId="509"/>
        </pc:sldMkLst>
      </pc:sldChg>
      <pc:sldChg chg="modSp add mod">
        <pc:chgData name="Klaas Groen" userId="4c5b42e680dbc96c" providerId="LiveId" clId="{9FE24B6E-0EE0-4F25-85C8-E92617E94E6F}" dt="2022-01-18T07:54:06.854" v="659" actId="20577"/>
        <pc:sldMkLst>
          <pc:docMk/>
          <pc:sldMk cId="995147397" sldId="509"/>
        </pc:sldMkLst>
        <pc:graphicFrameChg chg="mod modGraphic">
          <ac:chgData name="Klaas Groen" userId="4c5b42e680dbc96c" providerId="LiveId" clId="{9FE24B6E-0EE0-4F25-85C8-E92617E94E6F}" dt="2022-01-18T07:54:06.854" v="659" actId="20577"/>
          <ac:graphicFrameMkLst>
            <pc:docMk/>
            <pc:sldMk cId="995147397" sldId="509"/>
            <ac:graphicFrameMk id="9" creationId="{7BCCF18C-2480-4579-8388-876F44CC15E6}"/>
          </ac:graphicFrameMkLst>
        </pc:graphicFrameChg>
      </pc:sldChg>
      <pc:sldChg chg="modSp add mod ord">
        <pc:chgData name="Klaas Groen" userId="4c5b42e680dbc96c" providerId="LiveId" clId="{9FE24B6E-0EE0-4F25-85C8-E92617E94E6F}" dt="2022-01-18T07:56:01.076" v="705" actId="113"/>
        <pc:sldMkLst>
          <pc:docMk/>
          <pc:sldMk cId="2999189186" sldId="510"/>
        </pc:sldMkLst>
        <pc:spChg chg="mod">
          <ac:chgData name="Klaas Groen" userId="4c5b42e680dbc96c" providerId="LiveId" clId="{9FE24B6E-0EE0-4F25-85C8-E92617E94E6F}" dt="2022-01-18T07:56:01.076" v="705" actId="113"/>
          <ac:spMkLst>
            <pc:docMk/>
            <pc:sldMk cId="2999189186" sldId="510"/>
            <ac:spMk id="3" creationId="{5D908725-DBB0-4D22-B18F-4F6DF66B2B4D}"/>
          </ac:spMkLst>
        </pc:spChg>
        <pc:spChg chg="mod">
          <ac:chgData name="Klaas Groen" userId="4c5b42e680dbc96c" providerId="LiveId" clId="{9FE24B6E-0EE0-4F25-85C8-E92617E94E6F}" dt="2022-01-18T07:54:58.295" v="678" actId="207"/>
          <ac:spMkLst>
            <pc:docMk/>
            <pc:sldMk cId="2999189186" sldId="510"/>
            <ac:spMk id="5" creationId="{9CC9B4AC-BB2C-46ED-A574-4164BB7793B2}"/>
          </ac:spMkLst>
        </pc:spChg>
      </pc:sldChg>
      <pc:sldChg chg="modSp add mod">
        <pc:chgData name="Klaas Groen" userId="4c5b42e680dbc96c" providerId="LiveId" clId="{9FE24B6E-0EE0-4F25-85C8-E92617E94E6F}" dt="2022-01-18T07:55:51.174" v="692" actId="207"/>
        <pc:sldMkLst>
          <pc:docMk/>
          <pc:sldMk cId="2102303466" sldId="511"/>
        </pc:sldMkLst>
        <pc:spChg chg="mod">
          <ac:chgData name="Klaas Groen" userId="4c5b42e680dbc96c" providerId="LiveId" clId="{9FE24B6E-0EE0-4F25-85C8-E92617E94E6F}" dt="2022-01-18T07:55:51.174" v="692" actId="207"/>
          <ac:spMkLst>
            <pc:docMk/>
            <pc:sldMk cId="2102303466" sldId="511"/>
            <ac:spMk id="3" creationId="{5D908725-DBB0-4D22-B18F-4F6DF66B2B4D}"/>
          </ac:spMkLst>
        </pc:spChg>
      </pc:sldChg>
      <pc:sldChg chg="addSp delSp modSp add mod ord">
        <pc:chgData name="Klaas Groen" userId="4c5b42e680dbc96c" providerId="LiveId" clId="{9FE24B6E-0EE0-4F25-85C8-E92617E94E6F}" dt="2022-01-18T07:57:10.759" v="723" actId="1076"/>
        <pc:sldMkLst>
          <pc:docMk/>
          <pc:sldMk cId="1960371706" sldId="512"/>
        </pc:sldMkLst>
        <pc:spChg chg="del">
          <ac:chgData name="Klaas Groen" userId="4c5b42e680dbc96c" providerId="LiveId" clId="{9FE24B6E-0EE0-4F25-85C8-E92617E94E6F}" dt="2022-01-18T07:57:04.766" v="721" actId="478"/>
          <ac:spMkLst>
            <pc:docMk/>
            <pc:sldMk cId="1960371706" sldId="512"/>
            <ac:spMk id="2" creationId="{DD83B7FF-EF48-4258-9BD8-A8362392DBFB}"/>
          </ac:spMkLst>
        </pc:spChg>
        <pc:spChg chg="add mod">
          <ac:chgData name="Klaas Groen" userId="4c5b42e680dbc96c" providerId="LiveId" clId="{9FE24B6E-0EE0-4F25-85C8-E92617E94E6F}" dt="2022-01-18T07:57:10.759" v="723" actId="1076"/>
          <ac:spMkLst>
            <pc:docMk/>
            <pc:sldMk cId="1960371706" sldId="512"/>
            <ac:spMk id="6" creationId="{BD9AB82E-D246-47DC-9879-F4BAC694CCC5}"/>
          </ac:spMkLst>
        </pc:spChg>
        <pc:spChg chg="add del mod">
          <ac:chgData name="Klaas Groen" userId="4c5b42e680dbc96c" providerId="LiveId" clId="{9FE24B6E-0EE0-4F25-85C8-E92617E94E6F}" dt="2022-01-18T07:57:07.349" v="722" actId="478"/>
          <ac:spMkLst>
            <pc:docMk/>
            <pc:sldMk cId="1960371706" sldId="512"/>
            <ac:spMk id="7" creationId="{F486C135-AB17-485A-A046-3C4FB0B0CA83}"/>
          </ac:spMkLst>
        </pc:spChg>
      </pc:sldChg>
      <pc:sldChg chg="add del">
        <pc:chgData name="Klaas Groen" userId="4c5b42e680dbc96c" providerId="LiveId" clId="{9FE24B6E-0EE0-4F25-85C8-E92617E94E6F}" dt="2022-01-18T07:56:41.389" v="713" actId="47"/>
        <pc:sldMkLst>
          <pc:docMk/>
          <pc:sldMk cId="2875706485" sldId="512"/>
        </pc:sldMkLst>
      </pc:sldChg>
      <pc:sldChg chg="add del ord">
        <pc:chgData name="Klaas Groen" userId="4c5b42e680dbc96c" providerId="LiveId" clId="{9FE24B6E-0EE0-4F25-85C8-E92617E94E6F}" dt="2022-01-18T07:56:29.767" v="711" actId="47"/>
        <pc:sldMkLst>
          <pc:docMk/>
          <pc:sldMk cId="3922897297" sldId="512"/>
        </pc:sldMkLst>
      </pc:sldChg>
    </pc:docChg>
  </pc:docChgLst>
  <pc:docChgLst>
    <pc:chgData name="Klaas Groen" userId="4c5b42e680dbc96c" providerId="LiveId" clId="{CD2B6C58-9B2F-4157-A02B-240B69AB9856}"/>
    <pc:docChg chg="custSel addSld delSld modSld">
      <pc:chgData name="Klaas Groen" userId="4c5b42e680dbc96c" providerId="LiveId" clId="{CD2B6C58-9B2F-4157-A02B-240B69AB9856}" dt="2022-02-23T09:06:26.829" v="1128" actId="20577"/>
      <pc:docMkLst>
        <pc:docMk/>
      </pc:docMkLst>
      <pc:sldChg chg="modSp mod">
        <pc:chgData name="Klaas Groen" userId="4c5b42e680dbc96c" providerId="LiveId" clId="{CD2B6C58-9B2F-4157-A02B-240B69AB9856}" dt="2022-02-23T09:02:09.908" v="1007" actId="20577"/>
        <pc:sldMkLst>
          <pc:docMk/>
          <pc:sldMk cId="2525041912" sldId="257"/>
        </pc:sldMkLst>
        <pc:spChg chg="mod">
          <ac:chgData name="Klaas Groen" userId="4c5b42e680dbc96c" providerId="LiveId" clId="{CD2B6C58-9B2F-4157-A02B-240B69AB9856}" dt="2022-02-23T08:48:33.456" v="6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CD2B6C58-9B2F-4157-A02B-240B69AB9856}" dt="2022-02-23T09:02:09.908" v="1007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modAnim">
        <pc:chgData name="Klaas Groen" userId="4c5b42e680dbc96c" providerId="LiveId" clId="{CD2B6C58-9B2F-4157-A02B-240B69AB9856}" dt="2022-02-23T09:06:26.829" v="1128" actId="20577"/>
        <pc:sldMkLst>
          <pc:docMk/>
          <pc:sldMk cId="1207476577" sldId="263"/>
        </pc:sldMkLst>
        <pc:spChg chg="mod">
          <ac:chgData name="Klaas Groen" userId="4c5b42e680dbc96c" providerId="LiveId" clId="{CD2B6C58-9B2F-4157-A02B-240B69AB9856}" dt="2022-02-23T09:06:26.829" v="1128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add">
        <pc:chgData name="Klaas Groen" userId="4c5b42e680dbc96c" providerId="LiveId" clId="{CD2B6C58-9B2F-4157-A02B-240B69AB9856}" dt="2022-02-23T08:48:22.200" v="0"/>
        <pc:sldMkLst>
          <pc:docMk/>
          <pc:sldMk cId="3035870046" sldId="527"/>
        </pc:sldMkLst>
      </pc:sldChg>
      <pc:sldChg chg="modSp add">
        <pc:chgData name="Klaas Groen" userId="4c5b42e680dbc96c" providerId="LiveId" clId="{CD2B6C58-9B2F-4157-A02B-240B69AB9856}" dt="2022-02-23T09:02:43.073" v="1009" actId="20577"/>
        <pc:sldMkLst>
          <pc:docMk/>
          <pc:sldMk cId="499416809" sldId="548"/>
        </pc:sldMkLst>
        <pc:spChg chg="mod">
          <ac:chgData name="Klaas Groen" userId="4c5b42e680dbc96c" providerId="LiveId" clId="{CD2B6C58-9B2F-4157-A02B-240B69AB9856}" dt="2022-02-23T09:02:43.073" v="1009" actId="20577"/>
          <ac:spMkLst>
            <pc:docMk/>
            <pc:sldMk cId="499416809" sldId="548"/>
            <ac:spMk id="5" creationId="{8BBDB351-39BF-42AA-A26C-790C35668B67}"/>
          </ac:spMkLst>
        </pc:spChg>
      </pc:sldChg>
      <pc:sldChg chg="modSp mod">
        <pc:chgData name="Klaas Groen" userId="4c5b42e680dbc96c" providerId="LiveId" clId="{CD2B6C58-9B2F-4157-A02B-240B69AB9856}" dt="2022-02-23T09:05:18.297" v="1119" actId="20577"/>
        <pc:sldMkLst>
          <pc:docMk/>
          <pc:sldMk cId="1738050850" sldId="567"/>
        </pc:sldMkLst>
        <pc:graphicFrameChg chg="modGraphic">
          <ac:chgData name="Klaas Groen" userId="4c5b42e680dbc96c" providerId="LiveId" clId="{CD2B6C58-9B2F-4157-A02B-240B69AB9856}" dt="2022-02-23T09:05:18.297" v="1119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CD2B6C58-9B2F-4157-A02B-240B69AB9856}" dt="2022-02-23T09:03:40.975" v="1015" actId="47"/>
        <pc:sldMkLst>
          <pc:docMk/>
          <pc:sldMk cId="257825931" sldId="568"/>
        </pc:sldMkLst>
      </pc:sldChg>
      <pc:sldChg chg="del">
        <pc:chgData name="Klaas Groen" userId="4c5b42e680dbc96c" providerId="LiveId" clId="{CD2B6C58-9B2F-4157-A02B-240B69AB9856}" dt="2022-02-23T08:49:09.770" v="8" actId="47"/>
        <pc:sldMkLst>
          <pc:docMk/>
          <pc:sldMk cId="1207625640" sldId="569"/>
        </pc:sldMkLst>
      </pc:sldChg>
      <pc:sldChg chg="del">
        <pc:chgData name="Klaas Groen" userId="4c5b42e680dbc96c" providerId="LiveId" clId="{CD2B6C58-9B2F-4157-A02B-240B69AB9856}" dt="2022-02-23T09:03:44.950" v="1016" actId="47"/>
        <pc:sldMkLst>
          <pc:docMk/>
          <pc:sldMk cId="1329394032" sldId="570"/>
        </pc:sldMkLst>
      </pc:sldChg>
      <pc:sldChg chg="modSp add mod modAnim">
        <pc:chgData name="Klaas Groen" userId="4c5b42e680dbc96c" providerId="LiveId" clId="{CD2B6C58-9B2F-4157-A02B-240B69AB9856}" dt="2022-02-23T08:55:10.764" v="484" actId="20577"/>
        <pc:sldMkLst>
          <pc:docMk/>
          <pc:sldMk cId="876922071" sldId="571"/>
        </pc:sldMkLst>
        <pc:spChg chg="mod">
          <ac:chgData name="Klaas Groen" userId="4c5b42e680dbc96c" providerId="LiveId" clId="{CD2B6C58-9B2F-4157-A02B-240B69AB9856}" dt="2022-02-23T08:49:59.260" v="103" actId="20577"/>
          <ac:spMkLst>
            <pc:docMk/>
            <pc:sldMk cId="876922071" sldId="571"/>
            <ac:spMk id="4" creationId="{284DB2C6-28C1-4399-AE4A-4C8735365BBB}"/>
          </ac:spMkLst>
        </pc:spChg>
        <pc:spChg chg="mod">
          <ac:chgData name="Klaas Groen" userId="4c5b42e680dbc96c" providerId="LiveId" clId="{CD2B6C58-9B2F-4157-A02B-240B69AB9856}" dt="2022-02-23T08:55:10.764" v="484" actId="20577"/>
          <ac:spMkLst>
            <pc:docMk/>
            <pc:sldMk cId="876922071" sldId="571"/>
            <ac:spMk id="5" creationId="{8BBDB351-39BF-42AA-A26C-790C35668B67}"/>
          </ac:spMkLst>
        </pc:spChg>
      </pc:sldChg>
      <pc:sldChg chg="new del">
        <pc:chgData name="Klaas Groen" userId="4c5b42e680dbc96c" providerId="LiveId" clId="{CD2B6C58-9B2F-4157-A02B-240B69AB9856}" dt="2022-02-23T08:49:20.529" v="10" actId="47"/>
        <pc:sldMkLst>
          <pc:docMk/>
          <pc:sldMk cId="3117083327" sldId="571"/>
        </pc:sldMkLst>
      </pc:sldChg>
      <pc:sldChg chg="modSp add mod">
        <pc:chgData name="Klaas Groen" userId="4c5b42e680dbc96c" providerId="LiveId" clId="{CD2B6C58-9B2F-4157-A02B-240B69AB9856}" dt="2022-02-23T09:01:56.366" v="1005" actId="20577"/>
        <pc:sldMkLst>
          <pc:docMk/>
          <pc:sldMk cId="4234531264" sldId="572"/>
        </pc:sldMkLst>
        <pc:graphicFrameChg chg="modGraphic">
          <ac:chgData name="Klaas Groen" userId="4c5b42e680dbc96c" providerId="LiveId" clId="{CD2B6C58-9B2F-4157-A02B-240B69AB9856}" dt="2022-02-23T09:01:56.366" v="1005" actId="20577"/>
          <ac:graphicFrameMkLst>
            <pc:docMk/>
            <pc:sldMk cId="4234531264" sldId="572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CD2B6C58-9B2F-4157-A02B-240B69AB9856}" dt="2022-02-23T09:03:07.024" v="1014" actId="207"/>
        <pc:sldMkLst>
          <pc:docMk/>
          <pc:sldMk cId="818682243" sldId="573"/>
        </pc:sldMkLst>
        <pc:spChg chg="mod">
          <ac:chgData name="Klaas Groen" userId="4c5b42e680dbc96c" providerId="LiveId" clId="{CD2B6C58-9B2F-4157-A02B-240B69AB9856}" dt="2022-02-23T09:02:59.337" v="1012" actId="207"/>
          <ac:spMkLst>
            <pc:docMk/>
            <pc:sldMk cId="818682243" sldId="573"/>
            <ac:spMk id="3" creationId="{5D908725-DBB0-4D22-B18F-4F6DF66B2B4D}"/>
          </ac:spMkLst>
        </pc:spChg>
        <pc:spChg chg="mod">
          <ac:chgData name="Klaas Groen" userId="4c5b42e680dbc96c" providerId="LiveId" clId="{CD2B6C58-9B2F-4157-A02B-240B69AB9856}" dt="2022-02-23T09:03:07.024" v="1014" actId="207"/>
          <ac:spMkLst>
            <pc:docMk/>
            <pc:sldMk cId="818682243" sldId="573"/>
            <ac:spMk id="5" creationId="{9CC9B4AC-BB2C-46ED-A574-4164BB7793B2}"/>
          </ac:spMkLst>
        </pc:spChg>
      </pc:sldChg>
      <pc:sldChg chg="modSp add mod">
        <pc:chgData name="Klaas Groen" userId="4c5b42e680dbc96c" providerId="LiveId" clId="{CD2B6C58-9B2F-4157-A02B-240B69AB9856}" dt="2022-02-23T09:04:46.656" v="1087" actId="1076"/>
        <pc:sldMkLst>
          <pc:docMk/>
          <pc:sldMk cId="1408872078" sldId="574"/>
        </pc:sldMkLst>
        <pc:spChg chg="mod">
          <ac:chgData name="Klaas Groen" userId="4c5b42e680dbc96c" providerId="LiveId" clId="{CD2B6C58-9B2F-4157-A02B-240B69AB9856}" dt="2022-02-23T09:04:46.656" v="1087" actId="1076"/>
          <ac:spMkLst>
            <pc:docMk/>
            <pc:sldMk cId="1408872078" sldId="574"/>
            <ac:spMk id="2" creationId="{DD83B7FF-EF48-4258-9BD8-A8362392DBFB}"/>
          </ac:spMkLst>
        </pc:spChg>
      </pc:sldChg>
    </pc:docChg>
  </pc:docChgLst>
  <pc:docChgLst>
    <pc:chgData name="Klaas Groen" userId="4c5b42e680dbc96c" providerId="LiveId" clId="{98264972-C444-4E1D-A7BB-A662D3F066BC}"/>
    <pc:docChg chg="modSld">
      <pc:chgData name="Klaas Groen" userId="4c5b42e680dbc96c" providerId="LiveId" clId="{98264972-C444-4E1D-A7BB-A662D3F066BC}" dt="2022-05-27T09:54:34.909" v="88" actId="20577"/>
      <pc:docMkLst>
        <pc:docMk/>
      </pc:docMkLst>
      <pc:sldChg chg="modSp modAnim">
        <pc:chgData name="Klaas Groen" userId="4c5b42e680dbc96c" providerId="LiveId" clId="{98264972-C444-4E1D-A7BB-A662D3F066BC}" dt="2022-05-27T09:54:34.909" v="88" actId="20577"/>
        <pc:sldMkLst>
          <pc:docMk/>
          <pc:sldMk cId="1207476577" sldId="263"/>
        </pc:sldMkLst>
        <pc:spChg chg="mod">
          <ac:chgData name="Klaas Groen" userId="4c5b42e680dbc96c" providerId="LiveId" clId="{98264972-C444-4E1D-A7BB-A662D3F066BC}" dt="2022-05-27T09:41:57.577" v="87" actId="20577"/>
          <ac:spMkLst>
            <pc:docMk/>
            <pc:sldMk cId="1207476577" sldId="263"/>
            <ac:spMk id="3" creationId="{7EEBD85F-AEE6-4D98-92F9-B873A24171F8}"/>
          </ac:spMkLst>
        </pc:spChg>
      </pc:sldChg>
    </pc:docChg>
  </pc:docChgLst>
  <pc:docChgLst>
    <pc:chgData name="Klaas Groen" userId="4c5b42e680dbc96c" providerId="LiveId" clId="{5B19D810-4B74-4EB0-9694-99375B668428}"/>
    <pc:docChg chg="modSld">
      <pc:chgData name="Klaas Groen" userId="4c5b42e680dbc96c" providerId="LiveId" clId="{5B19D810-4B74-4EB0-9694-99375B668428}" dt="2022-05-17T09:44:31.234" v="16" actId="20577"/>
      <pc:docMkLst>
        <pc:docMk/>
      </pc:docMkLst>
      <pc:sldChg chg="modSp mod">
        <pc:chgData name="Klaas Groen" userId="4c5b42e680dbc96c" providerId="LiveId" clId="{5B19D810-4B74-4EB0-9694-99375B668428}" dt="2022-05-17T09:44:31.234" v="16" actId="20577"/>
        <pc:sldMkLst>
          <pc:docMk/>
          <pc:sldMk cId="903310399" sldId="629"/>
        </pc:sldMkLst>
        <pc:spChg chg="mod">
          <ac:chgData name="Klaas Groen" userId="4c5b42e680dbc96c" providerId="LiveId" clId="{5B19D810-4B74-4EB0-9694-99375B668428}" dt="2022-05-17T09:44:31.234" v="16" actId="20577"/>
          <ac:spMkLst>
            <pc:docMk/>
            <pc:sldMk cId="903310399" sldId="629"/>
            <ac:spMk id="3" creationId="{694395EC-4E0C-7160-E5B9-9CFA441457C2}"/>
          </ac:spMkLst>
        </pc:spChg>
      </pc:sldChg>
    </pc:docChg>
  </pc:docChgLst>
  <pc:docChgLst>
    <pc:chgData name="Klaas Groen" userId="4c5b42e680dbc96c" providerId="LiveId" clId="{91350059-853A-43D2-9257-ACBE890D5E55}"/>
    <pc:docChg chg="undo custSel addSld delSld modSld">
      <pc:chgData name="Klaas Groen" userId="4c5b42e680dbc96c" providerId="LiveId" clId="{91350059-853A-43D2-9257-ACBE890D5E55}" dt="2022-06-20T13:19:32.915" v="1236" actId="20577"/>
      <pc:docMkLst>
        <pc:docMk/>
      </pc:docMkLst>
      <pc:sldChg chg="addSp delSp modSp mod delAnim">
        <pc:chgData name="Klaas Groen" userId="4c5b42e680dbc96c" providerId="LiveId" clId="{91350059-853A-43D2-9257-ACBE890D5E55}" dt="2022-06-20T13:19:32.915" v="1236" actId="20577"/>
        <pc:sldMkLst>
          <pc:docMk/>
          <pc:sldMk cId="1807191836" sldId="256"/>
        </pc:sldMkLst>
        <pc:spChg chg="mod">
          <ac:chgData name="Klaas Groen" userId="4c5b42e680dbc96c" providerId="LiveId" clId="{91350059-853A-43D2-9257-ACBE890D5E55}" dt="2022-06-20T13:19:32.915" v="1236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91350059-853A-43D2-9257-ACBE890D5E55}" dt="2022-06-19T12:02:04.389" v="7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91350059-853A-43D2-9257-ACBE890D5E55}" dt="2022-06-20T09:40:57.212" v="946" actId="20577"/>
          <ac:spMkLst>
            <pc:docMk/>
            <pc:sldMk cId="1807191836" sldId="256"/>
            <ac:spMk id="13" creationId="{49252FC7-0078-43C4-8D18-329FF904C666}"/>
          </ac:spMkLst>
        </pc:spChg>
        <pc:picChg chg="add mod">
          <ac:chgData name="Klaas Groen" userId="4c5b42e680dbc96c" providerId="LiveId" clId="{91350059-853A-43D2-9257-ACBE890D5E55}" dt="2022-06-20T09:40:43.884" v="922" actId="1076"/>
          <ac:picMkLst>
            <pc:docMk/>
            <pc:sldMk cId="1807191836" sldId="256"/>
            <ac:picMk id="6" creationId="{E52509F2-6175-30A6-EFC7-BFD44B9CC948}"/>
          </ac:picMkLst>
        </pc:picChg>
        <pc:picChg chg="del">
          <ac:chgData name="Klaas Groen" userId="4c5b42e680dbc96c" providerId="LiveId" clId="{91350059-853A-43D2-9257-ACBE890D5E55}" dt="2022-06-19T12:01:57.522" v="4" actId="478"/>
          <ac:picMkLst>
            <pc:docMk/>
            <pc:sldMk cId="1807191836" sldId="256"/>
            <ac:picMk id="7" creationId="{F99137D3-8E4A-711B-D567-FC37D52332E4}"/>
          </ac:picMkLst>
        </pc:picChg>
        <pc:picChg chg="del">
          <ac:chgData name="Klaas Groen" userId="4c5b42e680dbc96c" providerId="LiveId" clId="{91350059-853A-43D2-9257-ACBE890D5E55}" dt="2022-06-19T12:01:53.657" v="0" actId="478"/>
          <ac:picMkLst>
            <pc:docMk/>
            <pc:sldMk cId="1807191836" sldId="256"/>
            <ac:picMk id="9" creationId="{AF30E896-8866-E722-EBC0-E7C687C4FADB}"/>
          </ac:picMkLst>
        </pc:picChg>
        <pc:picChg chg="add del mod">
          <ac:chgData name="Klaas Groen" userId="4c5b42e680dbc96c" providerId="LiveId" clId="{91350059-853A-43D2-9257-ACBE890D5E55}" dt="2022-06-20T09:38:09.393" v="885" actId="478"/>
          <ac:picMkLst>
            <pc:docMk/>
            <pc:sldMk cId="1807191836" sldId="256"/>
            <ac:picMk id="10" creationId="{4669256B-6B38-04E2-DBA6-183488893EAA}"/>
          </ac:picMkLst>
        </pc:picChg>
        <pc:picChg chg="del">
          <ac:chgData name="Klaas Groen" userId="4c5b42e680dbc96c" providerId="LiveId" clId="{91350059-853A-43D2-9257-ACBE890D5E55}" dt="2022-06-19T12:01:56.836" v="3" actId="478"/>
          <ac:picMkLst>
            <pc:docMk/>
            <pc:sldMk cId="1807191836" sldId="256"/>
            <ac:picMk id="11" creationId="{BA5760B1-61B7-6FCF-4602-65F82EEA1183}"/>
          </ac:picMkLst>
        </pc:picChg>
      </pc:sldChg>
      <pc:sldChg chg="modSp modAnim">
        <pc:chgData name="Klaas Groen" userId="4c5b42e680dbc96c" providerId="LiveId" clId="{91350059-853A-43D2-9257-ACBE890D5E55}" dt="2022-06-19T12:15:59.046" v="883" actId="20577"/>
        <pc:sldMkLst>
          <pc:docMk/>
          <pc:sldMk cId="1207476577" sldId="263"/>
        </pc:sldMkLst>
        <pc:spChg chg="mod">
          <ac:chgData name="Klaas Groen" userId="4c5b42e680dbc96c" providerId="LiveId" clId="{91350059-853A-43D2-9257-ACBE890D5E55}" dt="2022-06-19T12:15:59.046" v="883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Sp modSp mod modAnim">
        <pc:chgData name="Klaas Groen" userId="4c5b42e680dbc96c" providerId="LiveId" clId="{91350059-853A-43D2-9257-ACBE890D5E55}" dt="2022-06-20T08:26:20.871" v="884" actId="20577"/>
        <pc:sldMkLst>
          <pc:docMk/>
          <pc:sldMk cId="1738050850" sldId="567"/>
        </pc:sldMkLst>
        <pc:graphicFrameChg chg="mod modGraphic">
          <ac:chgData name="Klaas Groen" userId="4c5b42e680dbc96c" providerId="LiveId" clId="{91350059-853A-43D2-9257-ACBE890D5E55}" dt="2022-06-20T08:26:20.871" v="884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  <pc:picChg chg="del mod">
          <ac:chgData name="Klaas Groen" userId="4c5b42e680dbc96c" providerId="LiveId" clId="{91350059-853A-43D2-9257-ACBE890D5E55}" dt="2022-06-19T12:13:31.318" v="613" actId="478"/>
          <ac:picMkLst>
            <pc:docMk/>
            <pc:sldMk cId="1738050850" sldId="567"/>
            <ac:picMk id="4" creationId="{45A35D07-D825-9CEF-A44E-F52A14795244}"/>
          </ac:picMkLst>
        </pc:picChg>
      </pc:sldChg>
      <pc:sldChg chg="modSp mod">
        <pc:chgData name="Klaas Groen" userId="4c5b42e680dbc96c" providerId="LiveId" clId="{91350059-853A-43D2-9257-ACBE890D5E55}" dt="2022-06-20T09:42:15.989" v="1046" actId="20577"/>
        <pc:sldMkLst>
          <pc:docMk/>
          <pc:sldMk cId="4246537077" sldId="591"/>
        </pc:sldMkLst>
        <pc:spChg chg="mod">
          <ac:chgData name="Klaas Groen" userId="4c5b42e680dbc96c" providerId="LiveId" clId="{91350059-853A-43D2-9257-ACBE890D5E55}" dt="2022-06-20T09:42:15.989" v="1046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modSp mod">
        <pc:chgData name="Klaas Groen" userId="4c5b42e680dbc96c" providerId="LiveId" clId="{91350059-853A-43D2-9257-ACBE890D5E55}" dt="2022-06-20T09:42:55.804" v="1162" actId="20577"/>
        <pc:sldMkLst>
          <pc:docMk/>
          <pc:sldMk cId="1015438642" sldId="635"/>
        </pc:sldMkLst>
        <pc:spChg chg="mod">
          <ac:chgData name="Klaas Groen" userId="4c5b42e680dbc96c" providerId="LiveId" clId="{91350059-853A-43D2-9257-ACBE890D5E55}" dt="2022-06-20T09:42:55.804" v="1162" actId="20577"/>
          <ac:spMkLst>
            <pc:docMk/>
            <pc:sldMk cId="1015438642" sldId="635"/>
            <ac:spMk id="4" creationId="{C39830CD-6F08-0019-2ECF-DC55D82603C5}"/>
          </ac:spMkLst>
        </pc:spChg>
      </pc:sldChg>
      <pc:sldChg chg="addSp delSp modSp mod modAnim">
        <pc:chgData name="Klaas Groen" userId="4c5b42e680dbc96c" providerId="LiveId" clId="{91350059-853A-43D2-9257-ACBE890D5E55}" dt="2022-06-20T09:43:23.302" v="1197" actId="1076"/>
        <pc:sldMkLst>
          <pc:docMk/>
          <pc:sldMk cId="1018891635" sldId="645"/>
        </pc:sldMkLst>
        <pc:spChg chg="add del mod">
          <ac:chgData name="Klaas Groen" userId="4c5b42e680dbc96c" providerId="LiveId" clId="{91350059-853A-43D2-9257-ACBE890D5E55}" dt="2022-06-20T09:43:05.259" v="1163" actId="478"/>
          <ac:spMkLst>
            <pc:docMk/>
            <pc:sldMk cId="1018891635" sldId="645"/>
            <ac:spMk id="2" creationId="{A80945C1-0326-116B-8287-B883C6B987FF}"/>
          </ac:spMkLst>
        </pc:spChg>
        <pc:spChg chg="add mod">
          <ac:chgData name="Klaas Groen" userId="4c5b42e680dbc96c" providerId="LiveId" clId="{91350059-853A-43D2-9257-ACBE890D5E55}" dt="2022-06-20T09:43:23.302" v="1197" actId="1076"/>
          <ac:spMkLst>
            <pc:docMk/>
            <pc:sldMk cId="1018891635" sldId="645"/>
            <ac:spMk id="4" creationId="{6D3B98D6-BE67-1FA0-FE7C-236395E66D47}"/>
          </ac:spMkLst>
        </pc:spChg>
        <pc:picChg chg="del">
          <ac:chgData name="Klaas Groen" userId="4c5b42e680dbc96c" providerId="LiveId" clId="{91350059-853A-43D2-9257-ACBE890D5E55}" dt="2022-06-19T12:02:43.589" v="49" actId="478"/>
          <ac:picMkLst>
            <pc:docMk/>
            <pc:sldMk cId="1018891635" sldId="645"/>
            <ac:picMk id="5" creationId="{B66BF426-2732-C5A6-0B99-03797FECE581}"/>
          </ac:picMkLst>
        </pc:picChg>
      </pc:sldChg>
      <pc:sldChg chg="del">
        <pc:chgData name="Klaas Groen" userId="4c5b42e680dbc96c" providerId="LiveId" clId="{91350059-853A-43D2-9257-ACBE890D5E55}" dt="2022-06-20T09:43:25.912" v="1198" actId="47"/>
        <pc:sldMkLst>
          <pc:docMk/>
          <pc:sldMk cId="3241536010" sldId="646"/>
        </pc:sldMkLst>
      </pc:sldChg>
      <pc:sldChg chg="del">
        <pc:chgData name="Klaas Groen" userId="4c5b42e680dbc96c" providerId="LiveId" clId="{91350059-853A-43D2-9257-ACBE890D5E55}" dt="2022-06-19T12:03:27.912" v="80" actId="47"/>
        <pc:sldMkLst>
          <pc:docMk/>
          <pc:sldMk cId="3387788242" sldId="649"/>
        </pc:sldMkLst>
      </pc:sldChg>
      <pc:sldChg chg="modSp mod">
        <pc:chgData name="Klaas Groen" userId="4c5b42e680dbc96c" providerId="LiveId" clId="{91350059-853A-43D2-9257-ACBE890D5E55}" dt="2022-06-19T12:05:04.269" v="185" actId="20577"/>
        <pc:sldMkLst>
          <pc:docMk/>
          <pc:sldMk cId="288540693" sldId="650"/>
        </pc:sldMkLst>
        <pc:spChg chg="mod">
          <ac:chgData name="Klaas Groen" userId="4c5b42e680dbc96c" providerId="LiveId" clId="{91350059-853A-43D2-9257-ACBE890D5E55}" dt="2022-06-19T12:04:33.425" v="116" actId="113"/>
          <ac:spMkLst>
            <pc:docMk/>
            <pc:sldMk cId="288540693" sldId="650"/>
            <ac:spMk id="2" creationId="{3D440980-314C-5389-9738-93C1C00EE09F}"/>
          </ac:spMkLst>
        </pc:spChg>
        <pc:spChg chg="mod">
          <ac:chgData name="Klaas Groen" userId="4c5b42e680dbc96c" providerId="LiveId" clId="{91350059-853A-43D2-9257-ACBE890D5E55}" dt="2022-06-19T12:05:04.269" v="185" actId="20577"/>
          <ac:spMkLst>
            <pc:docMk/>
            <pc:sldMk cId="288540693" sldId="650"/>
            <ac:spMk id="3" creationId="{45C3C898-1649-4A96-AC15-0059AFDC1973}"/>
          </ac:spMkLst>
        </pc:spChg>
      </pc:sldChg>
      <pc:sldChg chg="addSp delSp modSp del mod">
        <pc:chgData name="Klaas Groen" userId="4c5b42e680dbc96c" providerId="LiveId" clId="{91350059-853A-43D2-9257-ACBE890D5E55}" dt="2022-06-19T12:11:59.434" v="508" actId="47"/>
        <pc:sldMkLst>
          <pc:docMk/>
          <pc:sldMk cId="4095140790" sldId="652"/>
        </pc:sldMkLst>
        <pc:spChg chg="del">
          <ac:chgData name="Klaas Groen" userId="4c5b42e680dbc96c" providerId="LiveId" clId="{91350059-853A-43D2-9257-ACBE890D5E55}" dt="2022-06-19T12:05:22.974" v="186" actId="478"/>
          <ac:spMkLst>
            <pc:docMk/>
            <pc:sldMk cId="4095140790" sldId="652"/>
            <ac:spMk id="2" creationId="{45CB607D-A323-29DB-0C00-2A24FA374D42}"/>
          </ac:spMkLst>
        </pc:spChg>
        <pc:spChg chg="add mod">
          <ac:chgData name="Klaas Groen" userId="4c5b42e680dbc96c" providerId="LiveId" clId="{91350059-853A-43D2-9257-ACBE890D5E55}" dt="2022-06-19T12:05:22.974" v="186" actId="478"/>
          <ac:spMkLst>
            <pc:docMk/>
            <pc:sldMk cId="4095140790" sldId="652"/>
            <ac:spMk id="5" creationId="{B7774378-E60D-E4D2-710B-A94B706E3CDB}"/>
          </ac:spMkLst>
        </pc:spChg>
      </pc:sldChg>
      <pc:sldChg chg="addSp delSp modSp mod">
        <pc:chgData name="Klaas Groen" userId="4c5b42e680dbc96c" providerId="LiveId" clId="{91350059-853A-43D2-9257-ACBE890D5E55}" dt="2022-06-19T12:15:36.570" v="812" actId="1076"/>
        <pc:sldMkLst>
          <pc:docMk/>
          <pc:sldMk cId="4177661048" sldId="653"/>
        </pc:sldMkLst>
        <pc:spChg chg="add del mod">
          <ac:chgData name="Klaas Groen" userId="4c5b42e680dbc96c" providerId="LiveId" clId="{91350059-853A-43D2-9257-ACBE890D5E55}" dt="2022-06-19T12:15:17.043" v="779"/>
          <ac:spMkLst>
            <pc:docMk/>
            <pc:sldMk cId="4177661048" sldId="653"/>
            <ac:spMk id="2" creationId="{92A41F81-DD58-B4A1-A23F-82FC3BD7ED10}"/>
          </ac:spMkLst>
        </pc:spChg>
        <pc:spChg chg="add mod">
          <ac:chgData name="Klaas Groen" userId="4c5b42e680dbc96c" providerId="LiveId" clId="{91350059-853A-43D2-9257-ACBE890D5E55}" dt="2022-06-19T12:15:36.570" v="812" actId="1076"/>
          <ac:spMkLst>
            <pc:docMk/>
            <pc:sldMk cId="4177661048" sldId="653"/>
            <ac:spMk id="3" creationId="{946591E4-3458-F7DC-6CAB-3CBFAFE1BC52}"/>
          </ac:spMkLst>
        </pc:spChg>
        <pc:graphicFrameChg chg="del">
          <ac:chgData name="Klaas Groen" userId="4c5b42e680dbc96c" providerId="LiveId" clId="{91350059-853A-43D2-9257-ACBE890D5E55}" dt="2022-06-19T12:15:00.918" v="776" actId="478"/>
          <ac:graphicFrameMkLst>
            <pc:docMk/>
            <pc:sldMk cId="4177661048" sldId="653"/>
            <ac:graphicFrameMk id="9" creationId="{7BCCF18C-2480-4579-8388-876F44CC15E6}"/>
          </ac:graphicFrameMkLst>
        </pc:graphicFrameChg>
      </pc:sldChg>
      <pc:sldChg chg="new del">
        <pc:chgData name="Klaas Groen" userId="4c5b42e680dbc96c" providerId="LiveId" clId="{91350059-853A-43D2-9257-ACBE890D5E55}" dt="2022-06-19T12:04:28.238" v="115" actId="47"/>
        <pc:sldMkLst>
          <pc:docMk/>
          <pc:sldMk cId="57946462" sldId="655"/>
        </pc:sldMkLst>
      </pc:sldChg>
      <pc:sldChg chg="addSp delSp modSp new mod">
        <pc:chgData name="Klaas Groen" userId="4c5b42e680dbc96c" providerId="LiveId" clId="{91350059-853A-43D2-9257-ACBE890D5E55}" dt="2022-06-19T12:14:25.669" v="774" actId="14100"/>
        <pc:sldMkLst>
          <pc:docMk/>
          <pc:sldMk cId="2947189433" sldId="655"/>
        </pc:sldMkLst>
        <pc:spChg chg="del mod">
          <ac:chgData name="Klaas Groen" userId="4c5b42e680dbc96c" providerId="LiveId" clId="{91350059-853A-43D2-9257-ACBE890D5E55}" dt="2022-06-19T12:06:00.821" v="198" actId="478"/>
          <ac:spMkLst>
            <pc:docMk/>
            <pc:sldMk cId="2947189433" sldId="655"/>
            <ac:spMk id="2" creationId="{70266BED-148D-2622-9086-9B7FEBE327A9}"/>
          </ac:spMkLst>
        </pc:spChg>
        <pc:spChg chg="del">
          <ac:chgData name="Klaas Groen" userId="4c5b42e680dbc96c" providerId="LiveId" clId="{91350059-853A-43D2-9257-ACBE890D5E55}" dt="2022-06-19T12:06:03.189" v="199" actId="478"/>
          <ac:spMkLst>
            <pc:docMk/>
            <pc:sldMk cId="2947189433" sldId="655"/>
            <ac:spMk id="3" creationId="{3BA27E61-0D6E-A33F-3979-678DF0C130C6}"/>
          </ac:spMkLst>
        </pc:spChg>
        <pc:graphicFrameChg chg="add del">
          <ac:chgData name="Klaas Groen" userId="4c5b42e680dbc96c" providerId="LiveId" clId="{91350059-853A-43D2-9257-ACBE890D5E55}" dt="2022-06-19T12:06:10.712" v="201" actId="3680"/>
          <ac:graphicFrameMkLst>
            <pc:docMk/>
            <pc:sldMk cId="2947189433" sldId="655"/>
            <ac:graphicFrameMk id="4" creationId="{6307CB32-4563-4525-487B-810A2F279A16}"/>
          </ac:graphicFrameMkLst>
        </pc:graphicFrameChg>
        <pc:graphicFrameChg chg="add mod modGraphic">
          <ac:chgData name="Klaas Groen" userId="4c5b42e680dbc96c" providerId="LiveId" clId="{91350059-853A-43D2-9257-ACBE890D5E55}" dt="2022-06-19T12:14:25.669" v="774" actId="14100"/>
          <ac:graphicFrameMkLst>
            <pc:docMk/>
            <pc:sldMk cId="2947189433" sldId="655"/>
            <ac:graphicFrameMk id="5" creationId="{2044E280-C079-5CEC-1506-6DBFD4465D98}"/>
          </ac:graphicFrameMkLst>
        </pc:graphicFrameChg>
      </pc:sldChg>
    </pc:docChg>
  </pc:docChgLst>
  <pc:docChgLst>
    <pc:chgData name="Klaas Groen" userId="4c5b42e680dbc96c" providerId="LiveId" clId="{EE15E979-E245-45A7-9FCE-49D69AF96E2F}"/>
    <pc:docChg chg="undo custSel addSld delSld modSld sldOrd">
      <pc:chgData name="Klaas Groen" userId="4c5b42e680dbc96c" providerId="LiveId" clId="{EE15E979-E245-45A7-9FCE-49D69AF96E2F}" dt="2022-01-05T09:52:09.693" v="1920"/>
      <pc:docMkLst>
        <pc:docMk/>
      </pc:docMkLst>
      <pc:sldChg chg="addSp delSp modSp mod">
        <pc:chgData name="Klaas Groen" userId="4c5b42e680dbc96c" providerId="LiveId" clId="{EE15E979-E245-45A7-9FCE-49D69AF96E2F}" dt="2022-01-05T08:27:39.844" v="165" actId="20577"/>
        <pc:sldMkLst>
          <pc:docMk/>
          <pc:sldMk cId="1807191836" sldId="256"/>
        </pc:sldMkLst>
        <pc:spChg chg="mod">
          <ac:chgData name="Klaas Groen" userId="4c5b42e680dbc96c" providerId="LiveId" clId="{EE15E979-E245-45A7-9FCE-49D69AF96E2F}" dt="2022-01-05T08:27:39.844" v="165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EE15E979-E245-45A7-9FCE-49D69AF96E2F}" dt="2022-01-05T08:26:29.822" v="84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EE15E979-E245-45A7-9FCE-49D69AF96E2F}" dt="2022-01-05T08:26:26.467" v="82" actId="20577"/>
          <ac:spMkLst>
            <pc:docMk/>
            <pc:sldMk cId="1807191836" sldId="256"/>
            <ac:spMk id="5" creationId="{227A0C01-4DC3-4D5C-AF3B-7BC2044A9375}"/>
          </ac:spMkLst>
        </pc:spChg>
        <pc:picChg chg="del">
          <ac:chgData name="Klaas Groen" userId="4c5b42e680dbc96c" providerId="LiveId" clId="{EE15E979-E245-45A7-9FCE-49D69AF96E2F}" dt="2022-01-05T08:25:36.169" v="1" actId="478"/>
          <ac:picMkLst>
            <pc:docMk/>
            <pc:sldMk cId="1807191836" sldId="256"/>
            <ac:picMk id="7" creationId="{BC4CCCD8-0319-45D7-8673-ACDB19482AB7}"/>
          </ac:picMkLst>
        </pc:picChg>
        <pc:picChg chg="del">
          <ac:chgData name="Klaas Groen" userId="4c5b42e680dbc96c" providerId="LiveId" clId="{EE15E979-E245-45A7-9FCE-49D69AF96E2F}" dt="2022-01-05T08:25:33.371" v="0" actId="478"/>
          <ac:picMkLst>
            <pc:docMk/>
            <pc:sldMk cId="1807191836" sldId="256"/>
            <ac:picMk id="8" creationId="{B643455F-D6AF-4BEC-A8EC-27AC485C6B4B}"/>
          </ac:picMkLst>
        </pc:picChg>
        <pc:picChg chg="add mod">
          <ac:chgData name="Klaas Groen" userId="4c5b42e680dbc96c" providerId="LiveId" clId="{EE15E979-E245-45A7-9FCE-49D69AF96E2F}" dt="2022-01-05T08:26:14.616" v="47" actId="1076"/>
          <ac:picMkLst>
            <pc:docMk/>
            <pc:sldMk cId="1807191836" sldId="256"/>
            <ac:picMk id="9" creationId="{FFAEA0AD-6EE3-4B64-9E0B-B62FE449F848}"/>
          </ac:picMkLst>
        </pc:picChg>
      </pc:sldChg>
      <pc:sldChg chg="modSp mod">
        <pc:chgData name="Klaas Groen" userId="4c5b42e680dbc96c" providerId="LiveId" clId="{EE15E979-E245-45A7-9FCE-49D69AF96E2F}" dt="2022-01-05T09:51:12.038" v="1855" actId="20577"/>
        <pc:sldMkLst>
          <pc:docMk/>
          <pc:sldMk cId="2525041912" sldId="257"/>
        </pc:sldMkLst>
        <pc:spChg chg="mod">
          <ac:chgData name="Klaas Groen" userId="4c5b42e680dbc96c" providerId="LiveId" clId="{EE15E979-E245-45A7-9FCE-49D69AF96E2F}" dt="2022-01-05T08:30:42.614" v="238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EE15E979-E245-45A7-9FCE-49D69AF96E2F}" dt="2022-01-05T09:51:12.038" v="1855" actId="20577"/>
          <ac:spMkLst>
            <pc:docMk/>
            <pc:sldMk cId="2525041912" sldId="257"/>
            <ac:spMk id="4" creationId="{8F4CE9B1-57C9-47DB-B120-5B38B1F22B76}"/>
          </ac:spMkLst>
        </pc:spChg>
      </pc:sldChg>
      <pc:sldChg chg="modSp ord modAnim">
        <pc:chgData name="Klaas Groen" userId="4c5b42e680dbc96c" providerId="LiveId" clId="{EE15E979-E245-45A7-9FCE-49D69AF96E2F}" dt="2022-01-05T09:52:09.693" v="1920"/>
        <pc:sldMkLst>
          <pc:docMk/>
          <pc:sldMk cId="1207476577" sldId="263"/>
        </pc:sldMkLst>
        <pc:spChg chg="mod">
          <ac:chgData name="Klaas Groen" userId="4c5b42e680dbc96c" providerId="LiveId" clId="{EE15E979-E245-45A7-9FCE-49D69AF96E2F}" dt="2022-01-05T09:50:06.927" v="1814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addSp delSp modSp mod delAnim modAnim">
        <pc:chgData name="Klaas Groen" userId="4c5b42e680dbc96c" providerId="LiveId" clId="{EE15E979-E245-45A7-9FCE-49D69AF96E2F}" dt="2022-01-05T08:29:07.735" v="205"/>
        <pc:sldMkLst>
          <pc:docMk/>
          <pc:sldMk cId="3862761701" sldId="453"/>
        </pc:sldMkLst>
        <pc:spChg chg="mod">
          <ac:chgData name="Klaas Groen" userId="4c5b42e680dbc96c" providerId="LiveId" clId="{EE15E979-E245-45A7-9FCE-49D69AF96E2F}" dt="2022-01-05T08:29:01.725" v="204" actId="1076"/>
          <ac:spMkLst>
            <pc:docMk/>
            <pc:sldMk cId="3862761701" sldId="453"/>
            <ac:spMk id="2" creationId="{DD52ADCE-1979-484B-8DC7-1C72B43D29DC}"/>
          </ac:spMkLst>
        </pc:spChg>
        <pc:spChg chg="del mod">
          <ac:chgData name="Klaas Groen" userId="4c5b42e680dbc96c" providerId="LiveId" clId="{EE15E979-E245-45A7-9FCE-49D69AF96E2F}" dt="2022-01-05T08:28:25.894" v="167" actId="478"/>
          <ac:spMkLst>
            <pc:docMk/>
            <pc:sldMk cId="3862761701" sldId="453"/>
            <ac:spMk id="3" creationId="{0574C2BC-2AB9-4C78-9994-E85F8C89687C}"/>
          </ac:spMkLst>
        </pc:spChg>
        <pc:spChg chg="add mod">
          <ac:chgData name="Klaas Groen" userId="4c5b42e680dbc96c" providerId="LiveId" clId="{EE15E979-E245-45A7-9FCE-49D69AF96E2F}" dt="2022-01-05T08:28:58.792" v="203" actId="14100"/>
          <ac:spMkLst>
            <pc:docMk/>
            <pc:sldMk cId="3862761701" sldId="453"/>
            <ac:spMk id="4" creationId="{7671F5E1-0B3C-411E-8A21-95D606790238}"/>
          </ac:spMkLst>
        </pc:spChg>
      </pc:sldChg>
      <pc:sldChg chg="modSp mod">
        <pc:chgData name="Klaas Groen" userId="4c5b42e680dbc96c" providerId="LiveId" clId="{EE15E979-E245-45A7-9FCE-49D69AF96E2F}" dt="2022-01-05T08:43:53.786" v="981" actId="20577"/>
        <pc:sldMkLst>
          <pc:docMk/>
          <pc:sldMk cId="4135171889" sldId="466"/>
        </pc:sldMkLst>
        <pc:graphicFrameChg chg="modGraphic">
          <ac:chgData name="Klaas Groen" userId="4c5b42e680dbc96c" providerId="LiveId" clId="{EE15E979-E245-45A7-9FCE-49D69AF96E2F}" dt="2022-01-05T08:43:53.786" v="981" actId="20577"/>
          <ac:graphicFrameMkLst>
            <pc:docMk/>
            <pc:sldMk cId="4135171889" sldId="466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EE15E979-E245-45A7-9FCE-49D69AF96E2F}" dt="2022-01-05T08:29:19.632" v="206" actId="47"/>
        <pc:sldMkLst>
          <pc:docMk/>
          <pc:sldMk cId="573871622" sldId="474"/>
        </pc:sldMkLst>
      </pc:sldChg>
      <pc:sldChg chg="del">
        <pc:chgData name="Klaas Groen" userId="4c5b42e680dbc96c" providerId="LiveId" clId="{EE15E979-E245-45A7-9FCE-49D69AF96E2F}" dt="2022-01-05T08:26:37.569" v="85" actId="47"/>
        <pc:sldMkLst>
          <pc:docMk/>
          <pc:sldMk cId="2560294901" sldId="475"/>
        </pc:sldMkLst>
      </pc:sldChg>
      <pc:sldChg chg="del">
        <pc:chgData name="Klaas Groen" userId="4c5b42e680dbc96c" providerId="LiveId" clId="{EE15E979-E245-45A7-9FCE-49D69AF96E2F}" dt="2022-01-05T08:26:37.569" v="85" actId="47"/>
        <pc:sldMkLst>
          <pc:docMk/>
          <pc:sldMk cId="2953817469" sldId="476"/>
        </pc:sldMkLst>
      </pc:sldChg>
      <pc:sldChg chg="del">
        <pc:chgData name="Klaas Groen" userId="4c5b42e680dbc96c" providerId="LiveId" clId="{EE15E979-E245-45A7-9FCE-49D69AF96E2F}" dt="2022-01-05T08:26:37.569" v="85" actId="47"/>
        <pc:sldMkLst>
          <pc:docMk/>
          <pc:sldMk cId="2166626550" sldId="477"/>
        </pc:sldMkLst>
      </pc:sldChg>
      <pc:sldChg chg="modSp mod">
        <pc:chgData name="Klaas Groen" userId="4c5b42e680dbc96c" providerId="LiveId" clId="{EE15E979-E245-45A7-9FCE-49D69AF96E2F}" dt="2022-01-05T09:49:27.717" v="1697" actId="20577"/>
        <pc:sldMkLst>
          <pc:docMk/>
          <pc:sldMk cId="737225410" sldId="478"/>
        </pc:sldMkLst>
        <pc:spChg chg="mod">
          <ac:chgData name="Klaas Groen" userId="4c5b42e680dbc96c" providerId="LiveId" clId="{EE15E979-E245-45A7-9FCE-49D69AF96E2F}" dt="2022-01-05T09:49:27.717" v="1697" actId="20577"/>
          <ac:spMkLst>
            <pc:docMk/>
            <pc:sldMk cId="737225410" sldId="478"/>
            <ac:spMk id="3" creationId="{DA841FF2-2745-4A44-B66D-D7B5FF093307}"/>
          </ac:spMkLst>
        </pc:spChg>
      </pc:sldChg>
      <pc:sldChg chg="del">
        <pc:chgData name="Klaas Groen" userId="4c5b42e680dbc96c" providerId="LiveId" clId="{EE15E979-E245-45A7-9FCE-49D69AF96E2F}" dt="2022-01-05T09:42:03.635" v="1239" actId="47"/>
        <pc:sldMkLst>
          <pc:docMk/>
          <pc:sldMk cId="1184728272" sldId="479"/>
        </pc:sldMkLst>
      </pc:sldChg>
      <pc:sldChg chg="modSp mod">
        <pc:chgData name="Klaas Groen" userId="4c5b42e680dbc96c" providerId="LiveId" clId="{EE15E979-E245-45A7-9FCE-49D69AF96E2F}" dt="2022-01-05T09:44:20.479" v="1396" actId="20577"/>
        <pc:sldMkLst>
          <pc:docMk/>
          <pc:sldMk cId="1994796683" sldId="480"/>
        </pc:sldMkLst>
        <pc:graphicFrameChg chg="modGraphic">
          <ac:chgData name="Klaas Groen" userId="4c5b42e680dbc96c" providerId="LiveId" clId="{EE15E979-E245-45A7-9FCE-49D69AF96E2F}" dt="2022-01-05T09:44:20.479" v="1396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modSp del">
        <pc:chgData name="Klaas Groen" userId="4c5b42e680dbc96c" providerId="LiveId" clId="{EE15E979-E245-45A7-9FCE-49D69AF96E2F}" dt="2022-01-05T09:51:24.886" v="1879" actId="47"/>
        <pc:sldMkLst>
          <pc:docMk/>
          <pc:sldMk cId="4040900629" sldId="481"/>
        </pc:sldMkLst>
        <pc:spChg chg="mod">
          <ac:chgData name="Klaas Groen" userId="4c5b42e680dbc96c" providerId="LiveId" clId="{EE15E979-E245-45A7-9FCE-49D69AF96E2F}" dt="2022-01-05T09:51:23.031" v="1878" actId="20577"/>
          <ac:spMkLst>
            <pc:docMk/>
            <pc:sldMk cId="4040900629" sldId="481"/>
            <ac:spMk id="4" creationId="{8F4CE9B1-57C9-47DB-B120-5B38B1F22B76}"/>
          </ac:spMkLst>
        </pc:spChg>
      </pc:sldChg>
      <pc:sldChg chg="del">
        <pc:chgData name="Klaas Groen" userId="4c5b42e680dbc96c" providerId="LiveId" clId="{EE15E979-E245-45A7-9FCE-49D69AF96E2F}" dt="2022-01-05T09:50:53.200" v="1817" actId="47"/>
        <pc:sldMkLst>
          <pc:docMk/>
          <pc:sldMk cId="1334757312" sldId="482"/>
        </pc:sldMkLst>
      </pc:sldChg>
      <pc:sldChg chg="delSp modSp mod delAnim">
        <pc:chgData name="Klaas Groen" userId="4c5b42e680dbc96c" providerId="LiveId" clId="{EE15E979-E245-45A7-9FCE-49D69AF96E2F}" dt="2022-01-05T08:31:40.746" v="255" actId="400"/>
        <pc:sldMkLst>
          <pc:docMk/>
          <pc:sldMk cId="4162001485" sldId="483"/>
        </pc:sldMkLst>
        <pc:spChg chg="mod">
          <ac:chgData name="Klaas Groen" userId="4c5b42e680dbc96c" providerId="LiveId" clId="{EE15E979-E245-45A7-9FCE-49D69AF96E2F}" dt="2022-01-05T08:31:40.746" v="255" actId="400"/>
          <ac:spMkLst>
            <pc:docMk/>
            <pc:sldMk cId="4162001485" sldId="483"/>
            <ac:spMk id="3" creationId="{5D908725-DBB0-4D22-B18F-4F6DF66B2B4D}"/>
          </ac:spMkLst>
        </pc:spChg>
        <pc:spChg chg="del">
          <ac:chgData name="Klaas Groen" userId="4c5b42e680dbc96c" providerId="LiveId" clId="{EE15E979-E245-45A7-9FCE-49D69AF96E2F}" dt="2022-01-05T08:31:33.175" v="253" actId="478"/>
          <ac:spMkLst>
            <pc:docMk/>
            <pc:sldMk cId="4162001485" sldId="483"/>
            <ac:spMk id="4" creationId="{8F4CE9B1-57C9-47DB-B120-5B38B1F22B76}"/>
          </ac:spMkLst>
        </pc:spChg>
      </pc:sldChg>
      <pc:sldChg chg="addSp modSp new mod modAnim">
        <pc:chgData name="Klaas Groen" userId="4c5b42e680dbc96c" providerId="LiveId" clId="{EE15E979-E245-45A7-9FCE-49D69AF96E2F}" dt="2022-01-05T08:39:50.099" v="773"/>
        <pc:sldMkLst>
          <pc:docMk/>
          <pc:sldMk cId="1374256810" sldId="484"/>
        </pc:sldMkLst>
        <pc:spChg chg="mod">
          <ac:chgData name="Klaas Groen" userId="4c5b42e680dbc96c" providerId="LiveId" clId="{EE15E979-E245-45A7-9FCE-49D69AF96E2F}" dt="2022-01-05T08:32:49.095" v="349" actId="113"/>
          <ac:spMkLst>
            <pc:docMk/>
            <pc:sldMk cId="1374256810" sldId="484"/>
            <ac:spMk id="2" creationId="{C94FE15B-97AB-4BBF-83A9-4FD89B286509}"/>
          </ac:spMkLst>
        </pc:spChg>
        <pc:spChg chg="mod">
          <ac:chgData name="Klaas Groen" userId="4c5b42e680dbc96c" providerId="LiveId" clId="{EE15E979-E245-45A7-9FCE-49D69AF96E2F}" dt="2022-01-05T08:37:30.085" v="660" actId="20577"/>
          <ac:spMkLst>
            <pc:docMk/>
            <pc:sldMk cId="1374256810" sldId="484"/>
            <ac:spMk id="3" creationId="{78EB8EC5-9649-4FCD-8DB9-638BCA317F1F}"/>
          </ac:spMkLst>
        </pc:spChg>
        <pc:spChg chg="add mod">
          <ac:chgData name="Klaas Groen" userId="4c5b42e680dbc96c" providerId="LiveId" clId="{EE15E979-E245-45A7-9FCE-49D69AF96E2F}" dt="2022-01-05T08:35:16.869" v="514" actId="1076"/>
          <ac:spMkLst>
            <pc:docMk/>
            <pc:sldMk cId="1374256810" sldId="484"/>
            <ac:spMk id="4" creationId="{F9C7FBA0-1E68-4105-AF66-612B725E9296}"/>
          </ac:spMkLst>
        </pc:spChg>
        <pc:spChg chg="add mod">
          <ac:chgData name="Klaas Groen" userId="4c5b42e680dbc96c" providerId="LiveId" clId="{EE15E979-E245-45A7-9FCE-49D69AF96E2F}" dt="2022-01-05T08:37:43.836" v="661" actId="1076"/>
          <ac:spMkLst>
            <pc:docMk/>
            <pc:sldMk cId="1374256810" sldId="484"/>
            <ac:spMk id="5" creationId="{24495AF5-54DD-4FD4-9BEC-542956A00BC1}"/>
          </ac:spMkLst>
        </pc:spChg>
        <pc:spChg chg="add mod">
          <ac:chgData name="Klaas Groen" userId="4c5b42e680dbc96c" providerId="LiveId" clId="{EE15E979-E245-45A7-9FCE-49D69AF96E2F}" dt="2022-01-05T08:35:08.805" v="512" actId="403"/>
          <ac:spMkLst>
            <pc:docMk/>
            <pc:sldMk cId="1374256810" sldId="484"/>
            <ac:spMk id="6" creationId="{2BCDC6A1-5BF6-4849-BBBC-8942984B3058}"/>
          </ac:spMkLst>
        </pc:spChg>
      </pc:sldChg>
      <pc:sldChg chg="modSp add mod ord">
        <pc:chgData name="Klaas Groen" userId="4c5b42e680dbc96c" providerId="LiveId" clId="{EE15E979-E245-45A7-9FCE-49D69AF96E2F}" dt="2022-01-05T08:36:51.163" v="586"/>
        <pc:sldMkLst>
          <pc:docMk/>
          <pc:sldMk cId="355014289" sldId="485"/>
        </pc:sldMkLst>
        <pc:spChg chg="mod">
          <ac:chgData name="Klaas Groen" userId="4c5b42e680dbc96c" providerId="LiveId" clId="{EE15E979-E245-45A7-9FCE-49D69AF96E2F}" dt="2022-01-05T08:36:43.264" v="584" actId="20577"/>
          <ac:spMkLst>
            <pc:docMk/>
            <pc:sldMk cId="355014289" sldId="485"/>
            <ac:spMk id="3" creationId="{78EB8EC5-9649-4FCD-8DB9-638BCA317F1F}"/>
          </ac:spMkLst>
        </pc:spChg>
        <pc:spChg chg="mod">
          <ac:chgData name="Klaas Groen" userId="4c5b42e680dbc96c" providerId="LiveId" clId="{EE15E979-E245-45A7-9FCE-49D69AF96E2F}" dt="2022-01-05T08:36:35.231" v="579" actId="1076"/>
          <ac:spMkLst>
            <pc:docMk/>
            <pc:sldMk cId="355014289" sldId="485"/>
            <ac:spMk id="4" creationId="{F9C7FBA0-1E68-4105-AF66-612B725E9296}"/>
          </ac:spMkLst>
        </pc:spChg>
        <pc:spChg chg="mod">
          <ac:chgData name="Klaas Groen" userId="4c5b42e680dbc96c" providerId="LiveId" clId="{EE15E979-E245-45A7-9FCE-49D69AF96E2F}" dt="2022-01-05T08:36:41.741" v="582" actId="1076"/>
          <ac:spMkLst>
            <pc:docMk/>
            <pc:sldMk cId="355014289" sldId="485"/>
            <ac:spMk id="5" creationId="{24495AF5-54DD-4FD4-9BEC-542956A00BC1}"/>
          </ac:spMkLst>
        </pc:spChg>
        <pc:spChg chg="mod">
          <ac:chgData name="Klaas Groen" userId="4c5b42e680dbc96c" providerId="LiveId" clId="{EE15E979-E245-45A7-9FCE-49D69AF96E2F}" dt="2022-01-05T08:36:40.085" v="581" actId="1076"/>
          <ac:spMkLst>
            <pc:docMk/>
            <pc:sldMk cId="355014289" sldId="485"/>
            <ac:spMk id="6" creationId="{2BCDC6A1-5BF6-4849-BBBC-8942984B3058}"/>
          </ac:spMkLst>
        </pc:spChg>
      </pc:sldChg>
      <pc:sldChg chg="modSp add mod modAnim">
        <pc:chgData name="Klaas Groen" userId="4c5b42e680dbc96c" providerId="LiveId" clId="{EE15E979-E245-45A7-9FCE-49D69AF96E2F}" dt="2022-01-05T08:39:37.817" v="771" actId="20577"/>
        <pc:sldMkLst>
          <pc:docMk/>
          <pc:sldMk cId="2253040635" sldId="486"/>
        </pc:sldMkLst>
        <pc:spChg chg="mod">
          <ac:chgData name="Klaas Groen" userId="4c5b42e680dbc96c" providerId="LiveId" clId="{EE15E979-E245-45A7-9FCE-49D69AF96E2F}" dt="2022-01-05T08:38:57.060" v="757" actId="20577"/>
          <ac:spMkLst>
            <pc:docMk/>
            <pc:sldMk cId="2253040635" sldId="486"/>
            <ac:spMk id="3" creationId="{78EB8EC5-9649-4FCD-8DB9-638BCA317F1F}"/>
          </ac:spMkLst>
        </pc:spChg>
        <pc:spChg chg="mod">
          <ac:chgData name="Klaas Groen" userId="4c5b42e680dbc96c" providerId="LiveId" clId="{EE15E979-E245-45A7-9FCE-49D69AF96E2F}" dt="2022-01-05T08:39:01.316" v="762" actId="20577"/>
          <ac:spMkLst>
            <pc:docMk/>
            <pc:sldMk cId="2253040635" sldId="486"/>
            <ac:spMk id="4" creationId="{F9C7FBA0-1E68-4105-AF66-612B725E9296}"/>
          </ac:spMkLst>
        </pc:spChg>
        <pc:spChg chg="mod">
          <ac:chgData name="Klaas Groen" userId="4c5b42e680dbc96c" providerId="LiveId" clId="{EE15E979-E245-45A7-9FCE-49D69AF96E2F}" dt="2022-01-05T08:39:37.817" v="771" actId="20577"/>
          <ac:spMkLst>
            <pc:docMk/>
            <pc:sldMk cId="2253040635" sldId="486"/>
            <ac:spMk id="6" creationId="{2BCDC6A1-5BF6-4849-BBBC-8942984B3058}"/>
          </ac:spMkLst>
        </pc:spChg>
      </pc:sldChg>
      <pc:sldChg chg="new del">
        <pc:chgData name="Klaas Groen" userId="4c5b42e680dbc96c" providerId="LiveId" clId="{EE15E979-E245-45A7-9FCE-49D69AF96E2F}" dt="2022-01-05T08:37:53.258" v="663" actId="47"/>
        <pc:sldMkLst>
          <pc:docMk/>
          <pc:sldMk cId="2520678112" sldId="486"/>
        </pc:sldMkLst>
      </pc:sldChg>
      <pc:sldChg chg="modSp add mod">
        <pc:chgData name="Klaas Groen" userId="4c5b42e680dbc96c" providerId="LiveId" clId="{EE15E979-E245-45A7-9FCE-49D69AF96E2F}" dt="2022-01-05T08:41:05.488" v="863" actId="20577"/>
        <pc:sldMkLst>
          <pc:docMk/>
          <pc:sldMk cId="208789872" sldId="487"/>
        </pc:sldMkLst>
        <pc:spChg chg="mod">
          <ac:chgData name="Klaas Groen" userId="4c5b42e680dbc96c" providerId="LiveId" clId="{EE15E979-E245-45A7-9FCE-49D69AF96E2F}" dt="2022-01-05T08:40:56.942" v="850" actId="20577"/>
          <ac:spMkLst>
            <pc:docMk/>
            <pc:sldMk cId="208789872" sldId="487"/>
            <ac:spMk id="3" creationId="{78EB8EC5-9649-4FCD-8DB9-638BCA317F1F}"/>
          </ac:spMkLst>
        </pc:spChg>
        <pc:spChg chg="mod">
          <ac:chgData name="Klaas Groen" userId="4c5b42e680dbc96c" providerId="LiveId" clId="{EE15E979-E245-45A7-9FCE-49D69AF96E2F}" dt="2022-01-05T08:40:52.857" v="849" actId="20577"/>
          <ac:spMkLst>
            <pc:docMk/>
            <pc:sldMk cId="208789872" sldId="487"/>
            <ac:spMk id="4" creationId="{F9C7FBA0-1E68-4105-AF66-612B725E9296}"/>
          </ac:spMkLst>
        </pc:spChg>
        <pc:spChg chg="mod">
          <ac:chgData name="Klaas Groen" userId="4c5b42e680dbc96c" providerId="LiveId" clId="{EE15E979-E245-45A7-9FCE-49D69AF96E2F}" dt="2022-01-05T08:41:00.631" v="855" actId="20577"/>
          <ac:spMkLst>
            <pc:docMk/>
            <pc:sldMk cId="208789872" sldId="487"/>
            <ac:spMk id="5" creationId="{24495AF5-54DD-4FD4-9BEC-542956A00BC1}"/>
          </ac:spMkLst>
        </pc:spChg>
        <pc:spChg chg="mod">
          <ac:chgData name="Klaas Groen" userId="4c5b42e680dbc96c" providerId="LiveId" clId="{EE15E979-E245-45A7-9FCE-49D69AF96E2F}" dt="2022-01-05T08:41:05.488" v="863" actId="20577"/>
          <ac:spMkLst>
            <pc:docMk/>
            <pc:sldMk cId="208789872" sldId="487"/>
            <ac:spMk id="6" creationId="{2BCDC6A1-5BF6-4849-BBBC-8942984B3058}"/>
          </ac:spMkLst>
        </pc:spChg>
      </pc:sldChg>
      <pc:sldChg chg="modSp add mod">
        <pc:chgData name="Klaas Groen" userId="4c5b42e680dbc96c" providerId="LiveId" clId="{EE15E979-E245-45A7-9FCE-49D69AF96E2F}" dt="2022-01-05T08:42:56.079" v="939" actId="1076"/>
        <pc:sldMkLst>
          <pc:docMk/>
          <pc:sldMk cId="1946400033" sldId="488"/>
        </pc:sldMkLst>
        <pc:spChg chg="mod">
          <ac:chgData name="Klaas Groen" userId="4c5b42e680dbc96c" providerId="LiveId" clId="{EE15E979-E245-45A7-9FCE-49D69AF96E2F}" dt="2022-01-05T08:42:11.374" v="902" actId="20577"/>
          <ac:spMkLst>
            <pc:docMk/>
            <pc:sldMk cId="1946400033" sldId="488"/>
            <ac:spMk id="3" creationId="{78EB8EC5-9649-4FCD-8DB9-638BCA317F1F}"/>
          </ac:spMkLst>
        </pc:spChg>
        <pc:spChg chg="mod">
          <ac:chgData name="Klaas Groen" userId="4c5b42e680dbc96c" providerId="LiveId" clId="{EE15E979-E245-45A7-9FCE-49D69AF96E2F}" dt="2022-01-05T08:42:36.882" v="919" actId="20577"/>
          <ac:spMkLst>
            <pc:docMk/>
            <pc:sldMk cId="1946400033" sldId="488"/>
            <ac:spMk id="4" creationId="{F9C7FBA0-1E68-4105-AF66-612B725E9296}"/>
          </ac:spMkLst>
        </pc:spChg>
        <pc:spChg chg="mod">
          <ac:chgData name="Klaas Groen" userId="4c5b42e680dbc96c" providerId="LiveId" clId="{EE15E979-E245-45A7-9FCE-49D69AF96E2F}" dt="2022-01-05T08:42:56.079" v="939" actId="1076"/>
          <ac:spMkLst>
            <pc:docMk/>
            <pc:sldMk cId="1946400033" sldId="488"/>
            <ac:spMk id="5" creationId="{24495AF5-54DD-4FD4-9BEC-542956A00BC1}"/>
          </ac:spMkLst>
        </pc:spChg>
        <pc:spChg chg="mod">
          <ac:chgData name="Klaas Groen" userId="4c5b42e680dbc96c" providerId="LiveId" clId="{EE15E979-E245-45A7-9FCE-49D69AF96E2F}" dt="2022-01-05T08:42:48.211" v="932" actId="20577"/>
          <ac:spMkLst>
            <pc:docMk/>
            <pc:sldMk cId="1946400033" sldId="488"/>
            <ac:spMk id="6" creationId="{2BCDC6A1-5BF6-4849-BBBC-8942984B3058}"/>
          </ac:spMkLst>
        </pc:spChg>
      </pc:sldChg>
      <pc:sldChg chg="new del">
        <pc:chgData name="Klaas Groen" userId="4c5b42e680dbc96c" providerId="LiveId" clId="{EE15E979-E245-45A7-9FCE-49D69AF96E2F}" dt="2022-01-05T08:41:13.885" v="865" actId="47"/>
        <pc:sldMkLst>
          <pc:docMk/>
          <pc:sldMk cId="2167415498" sldId="488"/>
        </pc:sldMkLst>
      </pc:sldChg>
      <pc:sldChg chg="modSp add mod">
        <pc:chgData name="Klaas Groen" userId="4c5b42e680dbc96c" providerId="LiveId" clId="{EE15E979-E245-45A7-9FCE-49D69AF96E2F}" dt="2022-01-05T08:43:32.127" v="969" actId="20577"/>
        <pc:sldMkLst>
          <pc:docMk/>
          <pc:sldMk cId="3435473524" sldId="489"/>
        </pc:sldMkLst>
        <pc:spChg chg="mod">
          <ac:chgData name="Klaas Groen" userId="4c5b42e680dbc96c" providerId="LiveId" clId="{EE15E979-E245-45A7-9FCE-49D69AF96E2F}" dt="2022-01-05T08:43:29.686" v="967" actId="20577"/>
          <ac:spMkLst>
            <pc:docMk/>
            <pc:sldMk cId="3435473524" sldId="489"/>
            <ac:spMk id="3" creationId="{78EB8EC5-9649-4FCD-8DB9-638BCA317F1F}"/>
          </ac:spMkLst>
        </pc:spChg>
        <pc:spChg chg="mod">
          <ac:chgData name="Klaas Groen" userId="4c5b42e680dbc96c" providerId="LiveId" clId="{EE15E979-E245-45A7-9FCE-49D69AF96E2F}" dt="2022-01-05T08:43:32.127" v="969" actId="20577"/>
          <ac:spMkLst>
            <pc:docMk/>
            <pc:sldMk cId="3435473524" sldId="489"/>
            <ac:spMk id="5" creationId="{24495AF5-54DD-4FD4-9BEC-542956A00BC1}"/>
          </ac:spMkLst>
        </pc:spChg>
        <pc:spChg chg="mod">
          <ac:chgData name="Klaas Groen" userId="4c5b42e680dbc96c" providerId="LiveId" clId="{EE15E979-E245-45A7-9FCE-49D69AF96E2F}" dt="2022-01-05T08:43:28.075" v="966" actId="1076"/>
          <ac:spMkLst>
            <pc:docMk/>
            <pc:sldMk cId="3435473524" sldId="489"/>
            <ac:spMk id="6" creationId="{2BCDC6A1-5BF6-4849-BBBC-8942984B3058}"/>
          </ac:spMkLst>
        </pc:spChg>
      </pc:sldChg>
      <pc:sldChg chg="addSp delSp modSp new mod modAnim">
        <pc:chgData name="Klaas Groen" userId="4c5b42e680dbc96c" providerId="LiveId" clId="{EE15E979-E245-45A7-9FCE-49D69AF96E2F}" dt="2022-01-05T09:03:10.233" v="1238"/>
        <pc:sldMkLst>
          <pc:docMk/>
          <pc:sldMk cId="779470692" sldId="490"/>
        </pc:sldMkLst>
        <pc:spChg chg="mod">
          <ac:chgData name="Klaas Groen" userId="4c5b42e680dbc96c" providerId="LiveId" clId="{EE15E979-E245-45A7-9FCE-49D69AF96E2F}" dt="2022-01-05T09:00:58.916" v="1033" actId="2711"/>
          <ac:spMkLst>
            <pc:docMk/>
            <pc:sldMk cId="779470692" sldId="490"/>
            <ac:spMk id="2" creationId="{69E717E8-3F8F-4944-9FCE-6FDE35BF1449}"/>
          </ac:spMkLst>
        </pc:spChg>
        <pc:spChg chg="del">
          <ac:chgData name="Klaas Groen" userId="4c5b42e680dbc96c" providerId="LiveId" clId="{EE15E979-E245-45A7-9FCE-49D69AF96E2F}" dt="2022-01-05T09:01:02.309" v="1034" actId="478"/>
          <ac:spMkLst>
            <pc:docMk/>
            <pc:sldMk cId="779470692" sldId="490"/>
            <ac:spMk id="3" creationId="{D248B8BB-9AC7-41EF-A6D0-C0B86513D8DA}"/>
          </ac:spMkLst>
        </pc:spChg>
        <pc:spChg chg="add mod">
          <ac:chgData name="Klaas Groen" userId="4c5b42e680dbc96c" providerId="LiveId" clId="{EE15E979-E245-45A7-9FCE-49D69AF96E2F}" dt="2022-01-05T09:02:52.474" v="1233" actId="14100"/>
          <ac:spMkLst>
            <pc:docMk/>
            <pc:sldMk cId="779470692" sldId="490"/>
            <ac:spMk id="9" creationId="{40489F9E-5EF4-49B8-9AE0-73D5ED3AFF5A}"/>
          </ac:spMkLst>
        </pc:spChg>
        <pc:spChg chg="add mod">
          <ac:chgData name="Klaas Groen" userId="4c5b42e680dbc96c" providerId="LiveId" clId="{EE15E979-E245-45A7-9FCE-49D69AF96E2F}" dt="2022-01-05T09:02:57.974" v="1235" actId="1076"/>
          <ac:spMkLst>
            <pc:docMk/>
            <pc:sldMk cId="779470692" sldId="490"/>
            <ac:spMk id="10" creationId="{A9301256-C7FB-450B-9FB7-D32FD2F1EA3B}"/>
          </ac:spMkLst>
        </pc:spChg>
        <pc:cxnChg chg="add mod">
          <ac:chgData name="Klaas Groen" userId="4c5b42e680dbc96c" providerId="LiveId" clId="{EE15E979-E245-45A7-9FCE-49D69AF96E2F}" dt="2022-01-05T09:01:19.313" v="1040" actId="14100"/>
          <ac:cxnSpMkLst>
            <pc:docMk/>
            <pc:sldMk cId="779470692" sldId="490"/>
            <ac:cxnSpMk id="5" creationId="{E2F1132A-F9C2-4304-8010-71A64F5F4DF8}"/>
          </ac:cxnSpMkLst>
        </pc:cxnChg>
        <pc:cxnChg chg="add mod">
          <ac:chgData name="Klaas Groen" userId="4c5b42e680dbc96c" providerId="LiveId" clId="{EE15E979-E245-45A7-9FCE-49D69AF96E2F}" dt="2022-01-05T09:03:06.670" v="1237" actId="14100"/>
          <ac:cxnSpMkLst>
            <pc:docMk/>
            <pc:sldMk cId="779470692" sldId="490"/>
            <ac:cxnSpMk id="6" creationId="{A9086312-8FB1-4640-9711-15C0F7B2D9F4}"/>
          </ac:cxnSpMkLst>
        </pc:cxnChg>
      </pc:sldChg>
      <pc:sldChg chg="new del">
        <pc:chgData name="Klaas Groen" userId="4c5b42e680dbc96c" providerId="LiveId" clId="{EE15E979-E245-45A7-9FCE-49D69AF96E2F}" dt="2022-01-05T09:00:33.396" v="983" actId="47"/>
        <pc:sldMkLst>
          <pc:docMk/>
          <pc:sldMk cId="2129059014" sldId="490"/>
        </pc:sldMkLst>
      </pc:sldChg>
      <pc:sldChg chg="modSp add mod ord">
        <pc:chgData name="Klaas Groen" userId="4c5b42e680dbc96c" providerId="LiveId" clId="{EE15E979-E245-45A7-9FCE-49D69AF96E2F}" dt="2022-01-05T09:50:43.372" v="1816" actId="400"/>
        <pc:sldMkLst>
          <pc:docMk/>
          <pc:sldMk cId="2884551653" sldId="491"/>
        </pc:sldMkLst>
        <pc:spChg chg="mod">
          <ac:chgData name="Klaas Groen" userId="4c5b42e680dbc96c" providerId="LiveId" clId="{EE15E979-E245-45A7-9FCE-49D69AF96E2F}" dt="2022-01-05T09:50:43.372" v="1816" actId="400"/>
          <ac:spMkLst>
            <pc:docMk/>
            <pc:sldMk cId="2884551653" sldId="491"/>
            <ac:spMk id="3" creationId="{5D908725-DBB0-4D22-B18F-4F6DF66B2B4D}"/>
          </ac:spMkLst>
        </pc:spChg>
      </pc:sldChg>
      <pc:sldChg chg="addSp delSp modSp new mod delAnim modAnim">
        <pc:chgData name="Klaas Groen" userId="4c5b42e680dbc96c" providerId="LiveId" clId="{EE15E979-E245-45A7-9FCE-49D69AF96E2F}" dt="2022-01-05T09:49:00.310" v="1678" actId="1076"/>
        <pc:sldMkLst>
          <pc:docMk/>
          <pc:sldMk cId="1129937513" sldId="492"/>
        </pc:sldMkLst>
        <pc:spChg chg="mod">
          <ac:chgData name="Klaas Groen" userId="4c5b42e680dbc96c" providerId="LiveId" clId="{EE15E979-E245-45A7-9FCE-49D69AF96E2F}" dt="2022-01-05T09:47:50.359" v="1661" actId="1076"/>
          <ac:spMkLst>
            <pc:docMk/>
            <pc:sldMk cId="1129937513" sldId="492"/>
            <ac:spMk id="2" creationId="{41D9703F-3AA8-4244-9FC5-FE6BA50B7915}"/>
          </ac:spMkLst>
        </pc:spChg>
        <pc:spChg chg="del">
          <ac:chgData name="Klaas Groen" userId="4c5b42e680dbc96c" providerId="LiveId" clId="{EE15E979-E245-45A7-9FCE-49D69AF96E2F}" dt="2022-01-05T09:44:49.304" v="1414" actId="478"/>
          <ac:spMkLst>
            <pc:docMk/>
            <pc:sldMk cId="1129937513" sldId="492"/>
            <ac:spMk id="3" creationId="{01BBD167-54F5-40CE-8FE2-3DD229EEE097}"/>
          </ac:spMkLst>
        </pc:spChg>
        <pc:spChg chg="add del mod">
          <ac:chgData name="Klaas Groen" userId="4c5b42e680dbc96c" providerId="LiveId" clId="{EE15E979-E245-45A7-9FCE-49D69AF96E2F}" dt="2022-01-05T09:48:09.265" v="1664" actId="478"/>
          <ac:spMkLst>
            <pc:docMk/>
            <pc:sldMk cId="1129937513" sldId="492"/>
            <ac:spMk id="4" creationId="{0D33BEE5-3C2E-4171-9E1C-6A93817EBE87}"/>
          </ac:spMkLst>
        </pc:spChg>
        <pc:spChg chg="add mod">
          <ac:chgData name="Klaas Groen" userId="4c5b42e680dbc96c" providerId="LiveId" clId="{EE15E979-E245-45A7-9FCE-49D69AF96E2F}" dt="2022-01-05T09:49:00.310" v="1678" actId="1076"/>
          <ac:spMkLst>
            <pc:docMk/>
            <pc:sldMk cId="1129937513" sldId="492"/>
            <ac:spMk id="5" creationId="{04AF6FF9-8F33-4CC8-9FF8-A4BEF2946147}"/>
          </ac:spMkLst>
        </pc:spChg>
      </pc:sldChg>
      <pc:sldChg chg="modSp add mod">
        <pc:chgData name="Klaas Groen" userId="4c5b42e680dbc96c" providerId="LiveId" clId="{EE15E979-E245-45A7-9FCE-49D69AF96E2F}" dt="2022-01-05T09:51:56.311" v="1918" actId="1076"/>
        <pc:sldMkLst>
          <pc:docMk/>
          <pc:sldMk cId="1445637744" sldId="493"/>
        </pc:sldMkLst>
        <pc:spChg chg="mod">
          <ac:chgData name="Klaas Groen" userId="4c5b42e680dbc96c" providerId="LiveId" clId="{EE15E979-E245-45A7-9FCE-49D69AF96E2F}" dt="2022-01-05T09:51:56.311" v="1918" actId="1076"/>
          <ac:spMkLst>
            <pc:docMk/>
            <pc:sldMk cId="1445637744" sldId="493"/>
            <ac:spMk id="2" creationId="{DD83B7FF-EF48-4258-9BD8-A8362392DBFB}"/>
          </ac:spMkLst>
        </pc:spChg>
      </pc:sldChg>
    </pc:docChg>
  </pc:docChgLst>
  <pc:docChgLst>
    <pc:chgData name="Klaas Groen" userId="4c5b42e680dbc96c" providerId="LiveId" clId="{8291662B-6616-4093-9006-7EFAB9F69198}"/>
    <pc:docChg chg="undo custSel addSld delSld modSld sldOrd">
      <pc:chgData name="Klaas Groen" userId="4c5b42e680dbc96c" providerId="LiveId" clId="{8291662B-6616-4093-9006-7EFAB9F69198}" dt="2022-09-05T07:07:53.184" v="1685" actId="20577"/>
      <pc:docMkLst>
        <pc:docMk/>
      </pc:docMkLst>
      <pc:sldChg chg="modSp mod">
        <pc:chgData name="Klaas Groen" userId="4c5b42e680dbc96c" providerId="LiveId" clId="{8291662B-6616-4093-9006-7EFAB9F69198}" dt="2022-09-03T16:55:23.051" v="473" actId="20577"/>
        <pc:sldMkLst>
          <pc:docMk/>
          <pc:sldMk cId="1807191836" sldId="256"/>
        </pc:sldMkLst>
        <pc:spChg chg="mod">
          <ac:chgData name="Klaas Groen" userId="4c5b42e680dbc96c" providerId="LiveId" clId="{8291662B-6616-4093-9006-7EFAB9F69198}" dt="2022-09-03T16:55:23.051" v="473" actId="20577"/>
          <ac:spMkLst>
            <pc:docMk/>
            <pc:sldMk cId="1807191836" sldId="256"/>
            <ac:spMk id="3" creationId="{CC132C33-D22E-407C-BB53-5CE379C917C3}"/>
          </ac:spMkLst>
        </pc:spChg>
      </pc:sldChg>
      <pc:sldChg chg="modSp">
        <pc:chgData name="Klaas Groen" userId="4c5b42e680dbc96c" providerId="LiveId" clId="{8291662B-6616-4093-9006-7EFAB9F69198}" dt="2022-09-05T07:07:53.184" v="1685" actId="20577"/>
        <pc:sldMkLst>
          <pc:docMk/>
          <pc:sldMk cId="1207476577" sldId="263"/>
        </pc:sldMkLst>
        <pc:spChg chg="mod">
          <ac:chgData name="Klaas Groen" userId="4c5b42e680dbc96c" providerId="LiveId" clId="{8291662B-6616-4093-9006-7EFAB9F69198}" dt="2022-09-05T07:07:53.184" v="1685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 ord">
        <pc:chgData name="Klaas Groen" userId="4c5b42e680dbc96c" providerId="LiveId" clId="{8291662B-6616-4093-9006-7EFAB9F69198}" dt="2022-09-03T17:10:51.625" v="776" actId="47"/>
        <pc:sldMkLst>
          <pc:docMk/>
          <pc:sldMk cId="1738050850" sldId="567"/>
        </pc:sldMkLst>
      </pc:sldChg>
      <pc:sldChg chg="modSp mod">
        <pc:chgData name="Klaas Groen" userId="4c5b42e680dbc96c" providerId="LiveId" clId="{8291662B-6616-4093-9006-7EFAB9F69198}" dt="2022-09-03T16:59:42.764" v="636" actId="6549"/>
        <pc:sldMkLst>
          <pc:docMk/>
          <pc:sldMk cId="4246537077" sldId="591"/>
        </pc:sldMkLst>
        <pc:spChg chg="mod">
          <ac:chgData name="Klaas Groen" userId="4c5b42e680dbc96c" providerId="LiveId" clId="{8291662B-6616-4093-9006-7EFAB9F69198}" dt="2022-09-03T16:59:42.764" v="636" actId="6549"/>
          <ac:spMkLst>
            <pc:docMk/>
            <pc:sldMk cId="4246537077" sldId="591"/>
            <ac:spMk id="3" creationId="{5D908725-DBB0-4D22-B18F-4F6DF66B2B4D}"/>
          </ac:spMkLst>
        </pc:spChg>
      </pc:sldChg>
      <pc:sldChg chg="modSp mod">
        <pc:chgData name="Klaas Groen" userId="4c5b42e680dbc96c" providerId="LiveId" clId="{8291662B-6616-4093-9006-7EFAB9F69198}" dt="2022-09-03T17:00:21.459" v="760" actId="20577"/>
        <pc:sldMkLst>
          <pc:docMk/>
          <pc:sldMk cId="1467101021" sldId="646"/>
        </pc:sldMkLst>
        <pc:spChg chg="mod">
          <ac:chgData name="Klaas Groen" userId="4c5b42e680dbc96c" providerId="LiveId" clId="{8291662B-6616-4093-9006-7EFAB9F69198}" dt="2022-09-03T17:00:21.459" v="760" actId="20577"/>
          <ac:spMkLst>
            <pc:docMk/>
            <pc:sldMk cId="1467101021" sldId="646"/>
            <ac:spMk id="4" creationId="{C39830CD-6F08-0019-2ECF-DC55D82603C5}"/>
          </ac:spMkLst>
        </pc:spChg>
      </pc:sldChg>
      <pc:sldChg chg="addSp modSp mod">
        <pc:chgData name="Klaas Groen" userId="4c5b42e680dbc96c" providerId="LiveId" clId="{8291662B-6616-4093-9006-7EFAB9F69198}" dt="2022-09-03T16:55:06.896" v="439" actId="1076"/>
        <pc:sldMkLst>
          <pc:docMk/>
          <pc:sldMk cId="2134446895" sldId="648"/>
        </pc:sldMkLst>
        <pc:spChg chg="mod">
          <ac:chgData name="Klaas Groen" userId="4c5b42e680dbc96c" providerId="LiveId" clId="{8291662B-6616-4093-9006-7EFAB9F69198}" dt="2022-09-03T16:51:44.506" v="384" actId="1076"/>
          <ac:spMkLst>
            <pc:docMk/>
            <pc:sldMk cId="2134446895" sldId="648"/>
            <ac:spMk id="2" creationId="{C3BCD334-350C-933B-DB12-B1562F6DDC16}"/>
          </ac:spMkLst>
        </pc:spChg>
        <pc:spChg chg="mod">
          <ac:chgData name="Klaas Groen" userId="4c5b42e680dbc96c" providerId="LiveId" clId="{8291662B-6616-4093-9006-7EFAB9F69198}" dt="2022-09-03T16:52:16.016" v="396" actId="1076"/>
          <ac:spMkLst>
            <pc:docMk/>
            <pc:sldMk cId="2134446895" sldId="648"/>
            <ac:spMk id="3" creationId="{F61F0479-1361-763B-C0F7-AA1F0645BED3}"/>
          </ac:spMkLst>
        </pc:spChg>
        <pc:spChg chg="add mod">
          <ac:chgData name="Klaas Groen" userId="4c5b42e680dbc96c" providerId="LiveId" clId="{8291662B-6616-4093-9006-7EFAB9F69198}" dt="2022-09-03T16:55:06.896" v="439" actId="1076"/>
          <ac:spMkLst>
            <pc:docMk/>
            <pc:sldMk cId="2134446895" sldId="648"/>
            <ac:spMk id="4" creationId="{10F5D61A-EC0B-8CAA-46EE-F200468ECAAA}"/>
          </ac:spMkLst>
        </pc:spChg>
      </pc:sldChg>
      <pc:sldChg chg="addSp delSp modSp mod delAnim modAnim">
        <pc:chgData name="Klaas Groen" userId="4c5b42e680dbc96c" providerId="LiveId" clId="{8291662B-6616-4093-9006-7EFAB9F69198}" dt="2022-09-03T16:57:51.839" v="480"/>
        <pc:sldMkLst>
          <pc:docMk/>
          <pc:sldMk cId="2535954100" sldId="649"/>
        </pc:sldMkLst>
        <pc:picChg chg="del">
          <ac:chgData name="Klaas Groen" userId="4c5b42e680dbc96c" providerId="LiveId" clId="{8291662B-6616-4093-9006-7EFAB9F69198}" dt="2022-09-03T16:55:30.627" v="476" actId="478"/>
          <ac:picMkLst>
            <pc:docMk/>
            <pc:sldMk cId="2535954100" sldId="649"/>
            <ac:picMk id="3" creationId="{6C96ACBD-FEE7-A38D-7B33-0160B7593F1D}"/>
          </ac:picMkLst>
        </pc:picChg>
        <pc:picChg chg="del">
          <ac:chgData name="Klaas Groen" userId="4c5b42e680dbc96c" providerId="LiveId" clId="{8291662B-6616-4093-9006-7EFAB9F69198}" dt="2022-09-03T16:55:26.466" v="474" actId="478"/>
          <ac:picMkLst>
            <pc:docMk/>
            <pc:sldMk cId="2535954100" sldId="649"/>
            <ac:picMk id="4" creationId="{578A84D6-96B6-144F-B950-F747F7235235}"/>
          </ac:picMkLst>
        </pc:picChg>
        <pc:picChg chg="add mod">
          <ac:chgData name="Klaas Groen" userId="4c5b42e680dbc96c" providerId="LiveId" clId="{8291662B-6616-4093-9006-7EFAB9F69198}" dt="2022-09-03T16:56:21.090" v="478"/>
          <ac:picMkLst>
            <pc:docMk/>
            <pc:sldMk cId="2535954100" sldId="649"/>
            <ac:picMk id="5" creationId="{9CE2929D-8E46-FD42-89BD-EED133A20A89}"/>
          </ac:picMkLst>
        </pc:picChg>
        <pc:picChg chg="del">
          <ac:chgData name="Klaas Groen" userId="4c5b42e680dbc96c" providerId="LiveId" clId="{8291662B-6616-4093-9006-7EFAB9F69198}" dt="2022-09-03T16:55:28.813" v="475" actId="478"/>
          <ac:picMkLst>
            <pc:docMk/>
            <pc:sldMk cId="2535954100" sldId="649"/>
            <ac:picMk id="6" creationId="{199528F2-3C8B-B413-0C98-7CB83B9D3089}"/>
          </ac:picMkLst>
        </pc:picChg>
        <pc:picChg chg="add mod">
          <ac:chgData name="Klaas Groen" userId="4c5b42e680dbc96c" providerId="LiveId" clId="{8291662B-6616-4093-9006-7EFAB9F69198}" dt="2022-09-03T16:57:43.909" v="479"/>
          <ac:picMkLst>
            <pc:docMk/>
            <pc:sldMk cId="2535954100" sldId="649"/>
            <ac:picMk id="9" creationId="{7F5AC4CA-2077-80E4-2337-650E14D9093F}"/>
          </ac:picMkLst>
        </pc:picChg>
        <pc:cxnChg chg="del">
          <ac:chgData name="Klaas Groen" userId="4c5b42e680dbc96c" providerId="LiveId" clId="{8291662B-6616-4093-9006-7EFAB9F69198}" dt="2022-09-03T16:55:32.818" v="477" actId="478"/>
          <ac:cxnSpMkLst>
            <pc:docMk/>
            <pc:sldMk cId="2535954100" sldId="649"/>
            <ac:cxnSpMk id="8" creationId="{5B83A419-C767-8FE2-BB6A-918207ACEEF9}"/>
          </ac:cxnSpMkLst>
        </pc:cxnChg>
      </pc:sldChg>
      <pc:sldChg chg="del">
        <pc:chgData name="Klaas Groen" userId="4c5b42e680dbc96c" providerId="LiveId" clId="{8291662B-6616-4093-9006-7EFAB9F69198}" dt="2022-09-03T17:00:26.005" v="761" actId="47"/>
        <pc:sldMkLst>
          <pc:docMk/>
          <pc:sldMk cId="1424695992" sldId="650"/>
        </pc:sldMkLst>
      </pc:sldChg>
      <pc:sldChg chg="del">
        <pc:chgData name="Klaas Groen" userId="4c5b42e680dbc96c" providerId="LiveId" clId="{8291662B-6616-4093-9006-7EFAB9F69198}" dt="2022-09-03T17:00:28.102" v="762" actId="47"/>
        <pc:sldMkLst>
          <pc:docMk/>
          <pc:sldMk cId="249546440" sldId="651"/>
        </pc:sldMkLst>
      </pc:sldChg>
      <pc:sldChg chg="del">
        <pc:chgData name="Klaas Groen" userId="4c5b42e680dbc96c" providerId="LiveId" clId="{8291662B-6616-4093-9006-7EFAB9F69198}" dt="2022-09-03T17:10:32.319" v="763" actId="47"/>
        <pc:sldMkLst>
          <pc:docMk/>
          <pc:sldMk cId="538342726" sldId="652"/>
        </pc:sldMkLst>
      </pc:sldChg>
      <pc:sldChg chg="del">
        <pc:chgData name="Klaas Groen" userId="4c5b42e680dbc96c" providerId="LiveId" clId="{8291662B-6616-4093-9006-7EFAB9F69198}" dt="2022-09-03T17:10:33.209" v="764" actId="47"/>
        <pc:sldMkLst>
          <pc:docMk/>
          <pc:sldMk cId="48071601" sldId="653"/>
        </pc:sldMkLst>
      </pc:sldChg>
      <pc:sldChg chg="del">
        <pc:chgData name="Klaas Groen" userId="4c5b42e680dbc96c" providerId="LiveId" clId="{8291662B-6616-4093-9006-7EFAB9F69198}" dt="2022-09-03T17:10:34.057" v="765" actId="47"/>
        <pc:sldMkLst>
          <pc:docMk/>
          <pc:sldMk cId="3639554645" sldId="654"/>
        </pc:sldMkLst>
      </pc:sldChg>
      <pc:sldChg chg="del">
        <pc:chgData name="Klaas Groen" userId="4c5b42e680dbc96c" providerId="LiveId" clId="{8291662B-6616-4093-9006-7EFAB9F69198}" dt="2022-09-03T17:10:35.349" v="766" actId="47"/>
        <pc:sldMkLst>
          <pc:docMk/>
          <pc:sldMk cId="2024217890" sldId="655"/>
        </pc:sldMkLst>
      </pc:sldChg>
      <pc:sldChg chg="del">
        <pc:chgData name="Klaas Groen" userId="4c5b42e680dbc96c" providerId="LiveId" clId="{8291662B-6616-4093-9006-7EFAB9F69198}" dt="2022-09-03T17:10:36.373" v="767" actId="47"/>
        <pc:sldMkLst>
          <pc:docMk/>
          <pc:sldMk cId="3327533539" sldId="656"/>
        </pc:sldMkLst>
      </pc:sldChg>
      <pc:sldChg chg="del">
        <pc:chgData name="Klaas Groen" userId="4c5b42e680dbc96c" providerId="LiveId" clId="{8291662B-6616-4093-9006-7EFAB9F69198}" dt="2022-09-03T17:10:37.168" v="768" actId="47"/>
        <pc:sldMkLst>
          <pc:docMk/>
          <pc:sldMk cId="1912147593" sldId="657"/>
        </pc:sldMkLst>
      </pc:sldChg>
      <pc:sldChg chg="del">
        <pc:chgData name="Klaas Groen" userId="4c5b42e680dbc96c" providerId="LiveId" clId="{8291662B-6616-4093-9006-7EFAB9F69198}" dt="2022-09-03T17:10:38.483" v="769" actId="47"/>
        <pc:sldMkLst>
          <pc:docMk/>
          <pc:sldMk cId="1648673896" sldId="658"/>
        </pc:sldMkLst>
      </pc:sldChg>
      <pc:sldChg chg="del">
        <pc:chgData name="Klaas Groen" userId="4c5b42e680dbc96c" providerId="LiveId" clId="{8291662B-6616-4093-9006-7EFAB9F69198}" dt="2022-09-05T07:05:07.098" v="1637" actId="47"/>
        <pc:sldMkLst>
          <pc:docMk/>
          <pc:sldMk cId="3938742713" sldId="659"/>
        </pc:sldMkLst>
      </pc:sldChg>
      <pc:sldChg chg="del ord">
        <pc:chgData name="Klaas Groen" userId="4c5b42e680dbc96c" providerId="LiveId" clId="{8291662B-6616-4093-9006-7EFAB9F69198}" dt="2022-09-05T07:04:59.318" v="1636" actId="47"/>
        <pc:sldMkLst>
          <pc:docMk/>
          <pc:sldMk cId="316112780" sldId="661"/>
        </pc:sldMkLst>
      </pc:sldChg>
      <pc:sldChg chg="del">
        <pc:chgData name="Klaas Groen" userId="4c5b42e680dbc96c" providerId="LiveId" clId="{8291662B-6616-4093-9006-7EFAB9F69198}" dt="2022-09-05T07:04:32.776" v="1635" actId="47"/>
        <pc:sldMkLst>
          <pc:docMk/>
          <pc:sldMk cId="3846995432" sldId="662"/>
        </pc:sldMkLst>
      </pc:sldChg>
      <pc:sldChg chg="del">
        <pc:chgData name="Klaas Groen" userId="4c5b42e680dbc96c" providerId="LiveId" clId="{8291662B-6616-4093-9006-7EFAB9F69198}" dt="2022-09-05T07:07:31.090" v="1661" actId="47"/>
        <pc:sldMkLst>
          <pc:docMk/>
          <pc:sldMk cId="670730847" sldId="664"/>
        </pc:sldMkLst>
      </pc:sldChg>
      <pc:sldChg chg="modSp mod">
        <pc:chgData name="Klaas Groen" userId="4c5b42e680dbc96c" providerId="LiveId" clId="{8291662B-6616-4093-9006-7EFAB9F69198}" dt="2022-09-05T07:04:28.043" v="1634" actId="14100"/>
        <pc:sldMkLst>
          <pc:docMk/>
          <pc:sldMk cId="1114914271" sldId="665"/>
        </pc:sldMkLst>
        <pc:graphicFrameChg chg="modGraphic">
          <ac:chgData name="Klaas Groen" userId="4c5b42e680dbc96c" providerId="LiveId" clId="{8291662B-6616-4093-9006-7EFAB9F69198}" dt="2022-09-05T07:04:28.043" v="1634" actId="14100"/>
          <ac:graphicFrameMkLst>
            <pc:docMk/>
            <pc:sldMk cId="1114914271" sldId="665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8291662B-6616-4093-9006-7EFAB9F69198}" dt="2022-09-05T07:05:14.090" v="1638" actId="47"/>
        <pc:sldMkLst>
          <pc:docMk/>
          <pc:sldMk cId="2983350503" sldId="666"/>
        </pc:sldMkLst>
      </pc:sldChg>
      <pc:sldChg chg="ord">
        <pc:chgData name="Klaas Groen" userId="4c5b42e680dbc96c" providerId="LiveId" clId="{8291662B-6616-4093-9006-7EFAB9F69198}" dt="2022-09-03T17:17:50.394" v="932"/>
        <pc:sldMkLst>
          <pc:docMk/>
          <pc:sldMk cId="3898113737" sldId="667"/>
        </pc:sldMkLst>
      </pc:sldChg>
      <pc:sldChg chg="del">
        <pc:chgData name="Klaas Groen" userId="4c5b42e680dbc96c" providerId="LiveId" clId="{8291662B-6616-4093-9006-7EFAB9F69198}" dt="2022-09-03T17:23:58.335" v="1195" actId="47"/>
        <pc:sldMkLst>
          <pc:docMk/>
          <pc:sldMk cId="2242780738" sldId="668"/>
        </pc:sldMkLst>
      </pc:sldChg>
      <pc:sldChg chg="ord">
        <pc:chgData name="Klaas Groen" userId="4c5b42e680dbc96c" providerId="LiveId" clId="{8291662B-6616-4093-9006-7EFAB9F69198}" dt="2022-09-03T17:10:42.789" v="771"/>
        <pc:sldMkLst>
          <pc:docMk/>
          <pc:sldMk cId="2871370485" sldId="669"/>
        </pc:sldMkLst>
      </pc:sldChg>
      <pc:sldChg chg="modSp mod ord">
        <pc:chgData name="Klaas Groen" userId="4c5b42e680dbc96c" providerId="LiveId" clId="{8291662B-6616-4093-9006-7EFAB9F69198}" dt="2022-09-03T17:14:22.769" v="845" actId="207"/>
        <pc:sldMkLst>
          <pc:docMk/>
          <pc:sldMk cId="2999037762" sldId="670"/>
        </pc:sldMkLst>
        <pc:spChg chg="mod">
          <ac:chgData name="Klaas Groen" userId="4c5b42e680dbc96c" providerId="LiveId" clId="{8291662B-6616-4093-9006-7EFAB9F69198}" dt="2022-09-03T17:14:22.769" v="845" actId="207"/>
          <ac:spMkLst>
            <pc:docMk/>
            <pc:sldMk cId="2999037762" sldId="670"/>
            <ac:spMk id="6" creationId="{420B4D24-4B48-4204-B2C2-2C5CE7933E4B}"/>
          </ac:spMkLst>
        </pc:spChg>
        <pc:spChg chg="mod">
          <ac:chgData name="Klaas Groen" userId="4c5b42e680dbc96c" providerId="LiveId" clId="{8291662B-6616-4093-9006-7EFAB9F69198}" dt="2022-09-03T17:14:22.769" v="845" actId="207"/>
          <ac:spMkLst>
            <pc:docMk/>
            <pc:sldMk cId="2999037762" sldId="670"/>
            <ac:spMk id="7" creationId="{DC75F1F2-984D-C9E9-21B5-7EA397D5E89D}"/>
          </ac:spMkLst>
        </pc:spChg>
        <pc:spChg chg="mod">
          <ac:chgData name="Klaas Groen" userId="4c5b42e680dbc96c" providerId="LiveId" clId="{8291662B-6616-4093-9006-7EFAB9F69198}" dt="2022-09-03T17:14:22.769" v="845" actId="207"/>
          <ac:spMkLst>
            <pc:docMk/>
            <pc:sldMk cId="2999037762" sldId="670"/>
            <ac:spMk id="8" creationId="{AD0C45F8-5CAE-9BF1-E6B7-0676E9D2DE2D}"/>
          </ac:spMkLst>
        </pc:spChg>
        <pc:spChg chg="mod">
          <ac:chgData name="Klaas Groen" userId="4c5b42e680dbc96c" providerId="LiveId" clId="{8291662B-6616-4093-9006-7EFAB9F69198}" dt="2022-09-03T17:14:22.769" v="845" actId="207"/>
          <ac:spMkLst>
            <pc:docMk/>
            <pc:sldMk cId="2999037762" sldId="670"/>
            <ac:spMk id="9" creationId="{DF4492C9-172F-E102-F4AA-E69C183A7C61}"/>
          </ac:spMkLst>
        </pc:spChg>
        <pc:graphicFrameChg chg="mod modGraphic">
          <ac:chgData name="Klaas Groen" userId="4c5b42e680dbc96c" providerId="LiveId" clId="{8291662B-6616-4093-9006-7EFAB9F69198}" dt="2022-09-03T17:14:05.608" v="840" actId="207"/>
          <ac:graphicFrameMkLst>
            <pc:docMk/>
            <pc:sldMk cId="2999037762" sldId="670"/>
            <ac:graphicFrameMk id="5" creationId="{6DE6A1E3-64C3-8812-FF76-046F4D1B15CB}"/>
          </ac:graphicFrameMkLst>
        </pc:graphicFrameChg>
      </pc:sldChg>
      <pc:sldChg chg="del">
        <pc:chgData name="Klaas Groen" userId="4c5b42e680dbc96c" providerId="LiveId" clId="{8291662B-6616-4093-9006-7EFAB9F69198}" dt="2022-09-05T07:05:18.513" v="1639" actId="47"/>
        <pc:sldMkLst>
          <pc:docMk/>
          <pc:sldMk cId="366606573" sldId="671"/>
        </pc:sldMkLst>
      </pc:sldChg>
      <pc:sldChg chg="addSp delSp modSp mod ord delAnim modAnim">
        <pc:chgData name="Klaas Groen" userId="4c5b42e680dbc96c" providerId="LiveId" clId="{8291662B-6616-4093-9006-7EFAB9F69198}" dt="2022-09-03T17:23:49.910" v="1194" actId="1076"/>
        <pc:sldMkLst>
          <pc:docMk/>
          <pc:sldMk cId="2433450277" sldId="672"/>
        </pc:sldMkLst>
        <pc:spChg chg="mod">
          <ac:chgData name="Klaas Groen" userId="4c5b42e680dbc96c" providerId="LiveId" clId="{8291662B-6616-4093-9006-7EFAB9F69198}" dt="2022-09-03T17:23:44.262" v="1192" actId="14100"/>
          <ac:spMkLst>
            <pc:docMk/>
            <pc:sldMk cId="2433450277" sldId="672"/>
            <ac:spMk id="2" creationId="{33171ED5-FE57-4142-E712-900D6EB1904D}"/>
          </ac:spMkLst>
        </pc:spChg>
        <pc:spChg chg="add mod">
          <ac:chgData name="Klaas Groen" userId="4c5b42e680dbc96c" providerId="LiveId" clId="{8291662B-6616-4093-9006-7EFAB9F69198}" dt="2022-09-03T17:23:35.893" v="1188" actId="1076"/>
          <ac:spMkLst>
            <pc:docMk/>
            <pc:sldMk cId="2433450277" sldId="672"/>
            <ac:spMk id="3" creationId="{275E7890-A235-6C92-8410-C6638346DA39}"/>
          </ac:spMkLst>
        </pc:spChg>
        <pc:spChg chg="add mod">
          <ac:chgData name="Klaas Groen" userId="4c5b42e680dbc96c" providerId="LiveId" clId="{8291662B-6616-4093-9006-7EFAB9F69198}" dt="2022-09-03T17:23:38.218" v="1189" actId="1076"/>
          <ac:spMkLst>
            <pc:docMk/>
            <pc:sldMk cId="2433450277" sldId="672"/>
            <ac:spMk id="4" creationId="{D8188CF7-DAE4-B442-743F-749A6362C5E7}"/>
          </ac:spMkLst>
        </pc:spChg>
        <pc:spChg chg="del mod">
          <ac:chgData name="Klaas Groen" userId="4c5b42e680dbc96c" providerId="LiveId" clId="{8291662B-6616-4093-9006-7EFAB9F69198}" dt="2022-09-03T17:18:17.795" v="938" actId="478"/>
          <ac:spMkLst>
            <pc:docMk/>
            <pc:sldMk cId="2433450277" sldId="672"/>
            <ac:spMk id="5" creationId="{D0F3B167-68AD-DE02-13FB-ED2DEB3675E7}"/>
          </ac:spMkLst>
        </pc:spChg>
        <pc:spChg chg="del">
          <ac:chgData name="Klaas Groen" userId="4c5b42e680dbc96c" providerId="LiveId" clId="{8291662B-6616-4093-9006-7EFAB9F69198}" dt="2022-09-03T17:18:21.950" v="940" actId="478"/>
          <ac:spMkLst>
            <pc:docMk/>
            <pc:sldMk cId="2433450277" sldId="672"/>
            <ac:spMk id="6" creationId="{347B6319-2EBA-E31C-8CB9-27A08EABAFD2}"/>
          </ac:spMkLst>
        </pc:spChg>
        <pc:spChg chg="add mod">
          <ac:chgData name="Klaas Groen" userId="4c5b42e680dbc96c" providerId="LiveId" clId="{8291662B-6616-4093-9006-7EFAB9F69198}" dt="2022-09-03T17:23:46.335" v="1193" actId="1076"/>
          <ac:spMkLst>
            <pc:docMk/>
            <pc:sldMk cId="2433450277" sldId="672"/>
            <ac:spMk id="7" creationId="{632D784F-5718-A627-9647-6F53BB954A11}"/>
          </ac:spMkLst>
        </pc:spChg>
        <pc:spChg chg="add mod">
          <ac:chgData name="Klaas Groen" userId="4c5b42e680dbc96c" providerId="LiveId" clId="{8291662B-6616-4093-9006-7EFAB9F69198}" dt="2022-09-03T17:23:49.910" v="1194" actId="1076"/>
          <ac:spMkLst>
            <pc:docMk/>
            <pc:sldMk cId="2433450277" sldId="672"/>
            <ac:spMk id="8" creationId="{A5197121-36A7-CAC3-E948-DE31AD95AAE8}"/>
          </ac:spMkLst>
        </pc:spChg>
      </pc:sldChg>
      <pc:sldChg chg="addSp delSp modSp new mod ord">
        <pc:chgData name="Klaas Groen" userId="4c5b42e680dbc96c" providerId="LiveId" clId="{8291662B-6616-4093-9006-7EFAB9F69198}" dt="2022-09-03T17:16:54.865" v="903" actId="1076"/>
        <pc:sldMkLst>
          <pc:docMk/>
          <pc:sldMk cId="3443401779" sldId="673"/>
        </pc:sldMkLst>
        <pc:spChg chg="del mod">
          <ac:chgData name="Klaas Groen" userId="4c5b42e680dbc96c" providerId="LiveId" clId="{8291662B-6616-4093-9006-7EFAB9F69198}" dt="2022-09-03T17:12:08.341" v="799" actId="21"/>
          <ac:spMkLst>
            <pc:docMk/>
            <pc:sldMk cId="3443401779" sldId="673"/>
            <ac:spMk id="2" creationId="{EDEF7935-B790-60D6-0557-B0DC72F08A4B}"/>
          </ac:spMkLst>
        </pc:spChg>
        <pc:spChg chg="del">
          <ac:chgData name="Klaas Groen" userId="4c5b42e680dbc96c" providerId="LiveId" clId="{8291662B-6616-4093-9006-7EFAB9F69198}" dt="2022-09-03T17:11:19.779" v="791" actId="478"/>
          <ac:spMkLst>
            <pc:docMk/>
            <pc:sldMk cId="3443401779" sldId="673"/>
            <ac:spMk id="3" creationId="{42F52D1A-E7C9-57EB-47B2-41D2285B568D}"/>
          </ac:spMkLst>
        </pc:spChg>
        <pc:spChg chg="add del mod">
          <ac:chgData name="Klaas Groen" userId="4c5b42e680dbc96c" providerId="LiveId" clId="{8291662B-6616-4093-9006-7EFAB9F69198}" dt="2022-09-03T17:12:10.008" v="800"/>
          <ac:spMkLst>
            <pc:docMk/>
            <pc:sldMk cId="3443401779" sldId="673"/>
            <ac:spMk id="6" creationId="{B2383E0F-1EF3-A3B0-F7DB-9F3757F5B3F6}"/>
          </ac:spMkLst>
        </pc:spChg>
        <pc:spChg chg="add mod">
          <ac:chgData name="Klaas Groen" userId="4c5b42e680dbc96c" providerId="LiveId" clId="{8291662B-6616-4093-9006-7EFAB9F69198}" dt="2022-09-03T17:16:48.680" v="901" actId="1076"/>
          <ac:spMkLst>
            <pc:docMk/>
            <pc:sldMk cId="3443401779" sldId="673"/>
            <ac:spMk id="7" creationId="{6704D45B-A7FF-2860-BBC4-AA18E2348111}"/>
          </ac:spMkLst>
        </pc:spChg>
        <pc:spChg chg="add mod">
          <ac:chgData name="Klaas Groen" userId="4c5b42e680dbc96c" providerId="LiveId" clId="{8291662B-6616-4093-9006-7EFAB9F69198}" dt="2022-09-03T17:16:51.179" v="902" actId="1076"/>
          <ac:spMkLst>
            <pc:docMk/>
            <pc:sldMk cId="3443401779" sldId="673"/>
            <ac:spMk id="8" creationId="{DF48EFA0-0062-F7AE-19D4-DEB14752AE47}"/>
          </ac:spMkLst>
        </pc:spChg>
        <pc:graphicFrameChg chg="add del mod modGraphic">
          <ac:chgData name="Klaas Groen" userId="4c5b42e680dbc96c" providerId="LiveId" clId="{8291662B-6616-4093-9006-7EFAB9F69198}" dt="2022-09-03T17:16:46.181" v="900" actId="1076"/>
          <ac:graphicFrameMkLst>
            <pc:docMk/>
            <pc:sldMk cId="3443401779" sldId="673"/>
            <ac:graphicFrameMk id="4" creationId="{BEBD74A0-68ED-4425-243E-31BE90A1E1CB}"/>
          </ac:graphicFrameMkLst>
        </pc:graphicFrameChg>
        <pc:graphicFrameChg chg="add del mod">
          <ac:chgData name="Klaas Groen" userId="4c5b42e680dbc96c" providerId="LiveId" clId="{8291662B-6616-4093-9006-7EFAB9F69198}" dt="2022-09-03T17:14:46.038" v="851" actId="478"/>
          <ac:graphicFrameMkLst>
            <pc:docMk/>
            <pc:sldMk cId="3443401779" sldId="673"/>
            <ac:graphicFrameMk id="9" creationId="{D76EA6BF-E26D-5FCA-7462-3C3E3BBDB582}"/>
          </ac:graphicFrameMkLst>
        </pc:graphicFrameChg>
        <pc:graphicFrameChg chg="add del mod">
          <ac:chgData name="Klaas Groen" userId="4c5b42e680dbc96c" providerId="LiveId" clId="{8291662B-6616-4093-9006-7EFAB9F69198}" dt="2022-09-03T17:14:39.517" v="848"/>
          <ac:graphicFrameMkLst>
            <pc:docMk/>
            <pc:sldMk cId="3443401779" sldId="673"/>
            <ac:graphicFrameMk id="10" creationId="{7EBBF867-2DF5-3CEE-3D4D-78153575D0B4}"/>
          </ac:graphicFrameMkLst>
        </pc:graphicFrameChg>
        <pc:graphicFrameChg chg="add mod modGraphic">
          <ac:chgData name="Klaas Groen" userId="4c5b42e680dbc96c" providerId="LiveId" clId="{8291662B-6616-4093-9006-7EFAB9F69198}" dt="2022-09-03T17:16:54.865" v="903" actId="1076"/>
          <ac:graphicFrameMkLst>
            <pc:docMk/>
            <pc:sldMk cId="3443401779" sldId="673"/>
            <ac:graphicFrameMk id="11" creationId="{41FB021B-9B0F-3FF6-44F2-E35A652BB85A}"/>
          </ac:graphicFrameMkLst>
        </pc:graphicFrameChg>
      </pc:sldChg>
      <pc:sldChg chg="delSp modSp new mod">
        <pc:chgData name="Klaas Groen" userId="4c5b42e680dbc96c" providerId="LiveId" clId="{8291662B-6616-4093-9006-7EFAB9F69198}" dt="2022-09-03T17:17:41.348" v="930" actId="20577"/>
        <pc:sldMkLst>
          <pc:docMk/>
          <pc:sldMk cId="4111912296" sldId="674"/>
        </pc:sldMkLst>
        <pc:spChg chg="mod">
          <ac:chgData name="Klaas Groen" userId="4c5b42e680dbc96c" providerId="LiveId" clId="{8291662B-6616-4093-9006-7EFAB9F69198}" dt="2022-09-03T17:17:41.348" v="930" actId="20577"/>
          <ac:spMkLst>
            <pc:docMk/>
            <pc:sldMk cId="4111912296" sldId="674"/>
            <ac:spMk id="2" creationId="{752EC9EB-70AF-02FF-DE38-9BAFF59A267F}"/>
          </ac:spMkLst>
        </pc:spChg>
        <pc:spChg chg="del">
          <ac:chgData name="Klaas Groen" userId="4c5b42e680dbc96c" providerId="LiveId" clId="{8291662B-6616-4093-9006-7EFAB9F69198}" dt="2022-09-03T17:17:12.007" v="908" actId="478"/>
          <ac:spMkLst>
            <pc:docMk/>
            <pc:sldMk cId="4111912296" sldId="674"/>
            <ac:spMk id="3" creationId="{488E8525-89C7-81C5-0BC4-AF497AAFCD7D}"/>
          </ac:spMkLst>
        </pc:spChg>
      </pc:sldChg>
      <pc:sldChg chg="addSp delSp modSp new mod modAnim">
        <pc:chgData name="Klaas Groen" userId="4c5b42e680dbc96c" providerId="LiveId" clId="{8291662B-6616-4093-9006-7EFAB9F69198}" dt="2022-09-05T06:15:45.154" v="1396" actId="20577"/>
        <pc:sldMkLst>
          <pc:docMk/>
          <pc:sldMk cId="2292490642" sldId="675"/>
        </pc:sldMkLst>
        <pc:spChg chg="mod">
          <ac:chgData name="Klaas Groen" userId="4c5b42e680dbc96c" providerId="LiveId" clId="{8291662B-6616-4093-9006-7EFAB9F69198}" dt="2022-09-03T17:33:20.995" v="1244" actId="1076"/>
          <ac:spMkLst>
            <pc:docMk/>
            <pc:sldMk cId="2292490642" sldId="675"/>
            <ac:spMk id="2" creationId="{5F37ABEA-0893-8C31-FF68-CD1D4F3833CC}"/>
          </ac:spMkLst>
        </pc:spChg>
        <pc:spChg chg="del">
          <ac:chgData name="Klaas Groen" userId="4c5b42e680dbc96c" providerId="LiveId" clId="{8291662B-6616-4093-9006-7EFAB9F69198}" dt="2022-09-03T17:32:23.570" v="1221" actId="478"/>
          <ac:spMkLst>
            <pc:docMk/>
            <pc:sldMk cId="2292490642" sldId="675"/>
            <ac:spMk id="3" creationId="{1E051151-51A9-8B6B-61AD-2F99B45EAB2E}"/>
          </ac:spMkLst>
        </pc:spChg>
        <pc:spChg chg="add del mod">
          <ac:chgData name="Klaas Groen" userId="4c5b42e680dbc96c" providerId="LiveId" clId="{8291662B-6616-4093-9006-7EFAB9F69198}" dt="2022-09-03T17:32:33.458" v="1223" actId="478"/>
          <ac:spMkLst>
            <pc:docMk/>
            <pc:sldMk cId="2292490642" sldId="675"/>
            <ac:spMk id="4" creationId="{794DC620-F3A8-65E2-E14A-ED28958EA411}"/>
          </ac:spMkLst>
        </pc:spChg>
        <pc:spChg chg="add mod ord">
          <ac:chgData name="Klaas Groen" userId="4c5b42e680dbc96c" providerId="LiveId" clId="{8291662B-6616-4093-9006-7EFAB9F69198}" dt="2022-09-03T17:38:47.688" v="1347" actId="20577"/>
          <ac:spMkLst>
            <pc:docMk/>
            <pc:sldMk cId="2292490642" sldId="675"/>
            <ac:spMk id="5" creationId="{25D61640-AB52-7B4B-EC94-7DB0C7EEC22D}"/>
          </ac:spMkLst>
        </pc:spChg>
        <pc:spChg chg="add mod">
          <ac:chgData name="Klaas Groen" userId="4c5b42e680dbc96c" providerId="LiveId" clId="{8291662B-6616-4093-9006-7EFAB9F69198}" dt="2022-09-05T06:15:45.154" v="1396" actId="20577"/>
          <ac:spMkLst>
            <pc:docMk/>
            <pc:sldMk cId="2292490642" sldId="675"/>
            <ac:spMk id="8" creationId="{677C33D9-E59F-5592-C6A9-8EB5D6628DE6}"/>
          </ac:spMkLst>
        </pc:spChg>
        <pc:picChg chg="add mod ord">
          <ac:chgData name="Klaas Groen" userId="4c5b42e680dbc96c" providerId="LiveId" clId="{8291662B-6616-4093-9006-7EFAB9F69198}" dt="2022-09-03T17:36:59.194" v="1264" actId="166"/>
          <ac:picMkLst>
            <pc:docMk/>
            <pc:sldMk cId="2292490642" sldId="675"/>
            <ac:picMk id="7" creationId="{C859C764-D2B2-DE0F-FFFC-0C025BA11425}"/>
          </ac:picMkLst>
        </pc:picChg>
      </pc:sldChg>
      <pc:sldChg chg="addSp delSp modSp new mod">
        <pc:chgData name="Klaas Groen" userId="4c5b42e680dbc96c" providerId="LiveId" clId="{8291662B-6616-4093-9006-7EFAB9F69198}" dt="2022-09-03T17:40:51.946" v="1387" actId="20577"/>
        <pc:sldMkLst>
          <pc:docMk/>
          <pc:sldMk cId="1030452057" sldId="676"/>
        </pc:sldMkLst>
        <pc:spChg chg="mod">
          <ac:chgData name="Klaas Groen" userId="4c5b42e680dbc96c" providerId="LiveId" clId="{8291662B-6616-4093-9006-7EFAB9F69198}" dt="2022-09-03T17:40:27.530" v="1378" actId="1076"/>
          <ac:spMkLst>
            <pc:docMk/>
            <pc:sldMk cId="1030452057" sldId="676"/>
            <ac:spMk id="2" creationId="{C6C32B80-4442-C3C0-E61A-534FD831950B}"/>
          </ac:spMkLst>
        </pc:spChg>
        <pc:spChg chg="del">
          <ac:chgData name="Klaas Groen" userId="4c5b42e680dbc96c" providerId="LiveId" clId="{8291662B-6616-4093-9006-7EFAB9F69198}" dt="2022-09-03T17:39:21.298" v="1375" actId="478"/>
          <ac:spMkLst>
            <pc:docMk/>
            <pc:sldMk cId="1030452057" sldId="676"/>
            <ac:spMk id="3" creationId="{0781F5BC-92BA-D1B9-C993-4C6912993F75}"/>
          </ac:spMkLst>
        </pc:spChg>
        <pc:graphicFrameChg chg="add mod modGraphic">
          <ac:chgData name="Klaas Groen" userId="4c5b42e680dbc96c" providerId="LiveId" clId="{8291662B-6616-4093-9006-7EFAB9F69198}" dt="2022-09-03T17:40:51.946" v="1387" actId="20577"/>
          <ac:graphicFrameMkLst>
            <pc:docMk/>
            <pc:sldMk cId="1030452057" sldId="676"/>
            <ac:graphicFrameMk id="4" creationId="{BFE6200A-BB94-5445-004A-E9CBA997764C}"/>
          </ac:graphicFrameMkLst>
        </pc:graphicFrameChg>
      </pc:sldChg>
      <pc:sldChg chg="modSp new mod">
        <pc:chgData name="Klaas Groen" userId="4c5b42e680dbc96c" providerId="LiveId" clId="{8291662B-6616-4093-9006-7EFAB9F69198}" dt="2022-09-05T07:07:15.439" v="1660" actId="20577"/>
        <pc:sldMkLst>
          <pc:docMk/>
          <pc:sldMk cId="800498792" sldId="677"/>
        </pc:sldMkLst>
        <pc:spChg chg="mod">
          <ac:chgData name="Klaas Groen" userId="4c5b42e680dbc96c" providerId="LiveId" clId="{8291662B-6616-4093-9006-7EFAB9F69198}" dt="2022-09-05T07:06:10.147" v="1658" actId="122"/>
          <ac:spMkLst>
            <pc:docMk/>
            <pc:sldMk cId="800498792" sldId="677"/>
            <ac:spMk id="2" creationId="{302B3D3F-9D08-3045-6BE9-3E30B25F57F7}"/>
          </ac:spMkLst>
        </pc:spChg>
        <pc:spChg chg="mod">
          <ac:chgData name="Klaas Groen" userId="4c5b42e680dbc96c" providerId="LiveId" clId="{8291662B-6616-4093-9006-7EFAB9F69198}" dt="2022-09-05T07:07:15.439" v="1660" actId="20577"/>
          <ac:spMkLst>
            <pc:docMk/>
            <pc:sldMk cId="800498792" sldId="677"/>
            <ac:spMk id="3" creationId="{A45658F0-F9D9-6E0B-838B-72C165B8D840}"/>
          </ac:spMkLst>
        </pc:spChg>
      </pc:sldChg>
      <pc:sldChg chg="add">
        <pc:chgData name="Klaas Groen" userId="4c5b42e680dbc96c" providerId="LiveId" clId="{8291662B-6616-4093-9006-7EFAB9F69198}" dt="2022-09-05T07:07:32.955" v="1662"/>
        <pc:sldMkLst>
          <pc:docMk/>
          <pc:sldMk cId="2797465644" sldId="678"/>
        </pc:sldMkLst>
      </pc:sldChg>
    </pc:docChg>
  </pc:docChgLst>
  <pc:docChgLst>
    <pc:chgData name="Klaas Groen" userId="4c5b42e680dbc96c" providerId="LiveId" clId="{44009A32-E9B5-456C-B0B7-DBDBB628B5D8}"/>
    <pc:docChg chg="undo custSel addSld modSld">
      <pc:chgData name="Klaas Groen" userId="4c5b42e680dbc96c" providerId="LiveId" clId="{44009A32-E9B5-456C-B0B7-DBDBB628B5D8}" dt="2022-09-02T06:46:03.431" v="157"/>
      <pc:docMkLst>
        <pc:docMk/>
      </pc:docMkLst>
      <pc:sldChg chg="modAnim">
        <pc:chgData name="Klaas Groen" userId="4c5b42e680dbc96c" providerId="LiveId" clId="{44009A32-E9B5-456C-B0B7-DBDBB628B5D8}" dt="2022-09-02T06:46:03.431" v="157"/>
        <pc:sldMkLst>
          <pc:docMk/>
          <pc:sldMk cId="1738050850" sldId="567"/>
        </pc:sldMkLst>
      </pc:sldChg>
      <pc:sldChg chg="modAnim">
        <pc:chgData name="Klaas Groen" userId="4c5b42e680dbc96c" providerId="LiveId" clId="{44009A32-E9B5-456C-B0B7-DBDBB628B5D8}" dt="2022-09-01T19:05:15.212" v="0"/>
        <pc:sldMkLst>
          <pc:docMk/>
          <pc:sldMk cId="316112780" sldId="661"/>
        </pc:sldMkLst>
      </pc:sldChg>
      <pc:sldChg chg="modSp modAnim">
        <pc:chgData name="Klaas Groen" userId="4c5b42e680dbc96c" providerId="LiveId" clId="{44009A32-E9B5-456C-B0B7-DBDBB628B5D8}" dt="2022-09-01T19:16:44.178" v="2" actId="5793"/>
        <pc:sldMkLst>
          <pc:docMk/>
          <pc:sldMk cId="3846995432" sldId="662"/>
        </pc:sldMkLst>
        <pc:spChg chg="mod">
          <ac:chgData name="Klaas Groen" userId="4c5b42e680dbc96c" providerId="LiveId" clId="{44009A32-E9B5-456C-B0B7-DBDBB628B5D8}" dt="2022-09-01T19:16:44.178" v="2" actId="5793"/>
          <ac:spMkLst>
            <pc:docMk/>
            <pc:sldMk cId="3846995432" sldId="662"/>
            <ac:spMk id="3" creationId="{2B804559-757A-BC6D-F740-71C21BE8D053}"/>
          </ac:spMkLst>
        </pc:spChg>
      </pc:sldChg>
      <pc:sldChg chg="addSp delSp modSp new mod modAnim">
        <pc:chgData name="Klaas Groen" userId="4c5b42e680dbc96c" providerId="LiveId" clId="{44009A32-E9B5-456C-B0B7-DBDBB628B5D8}" dt="2022-09-01T19:22:17.270" v="156" actId="1076"/>
        <pc:sldMkLst>
          <pc:docMk/>
          <pc:sldMk cId="2433450277" sldId="672"/>
        </pc:sldMkLst>
        <pc:spChg chg="mod">
          <ac:chgData name="Klaas Groen" userId="4c5b42e680dbc96c" providerId="LiveId" clId="{44009A32-E9B5-456C-B0B7-DBDBB628B5D8}" dt="2022-09-01T19:22:04.674" v="149" actId="20577"/>
          <ac:spMkLst>
            <pc:docMk/>
            <pc:sldMk cId="2433450277" sldId="672"/>
            <ac:spMk id="2" creationId="{33171ED5-FE57-4142-E712-900D6EB1904D}"/>
          </ac:spMkLst>
        </pc:spChg>
        <pc:spChg chg="del mod">
          <ac:chgData name="Klaas Groen" userId="4c5b42e680dbc96c" providerId="LiveId" clId="{44009A32-E9B5-456C-B0B7-DBDBB628B5D8}" dt="2022-09-01T19:20:18.552" v="35" actId="478"/>
          <ac:spMkLst>
            <pc:docMk/>
            <pc:sldMk cId="2433450277" sldId="672"/>
            <ac:spMk id="3" creationId="{1E92F9CF-F54A-C5ED-2AC0-70EF0DD1A732}"/>
          </ac:spMkLst>
        </pc:spChg>
        <pc:spChg chg="add del mod">
          <ac:chgData name="Klaas Groen" userId="4c5b42e680dbc96c" providerId="LiveId" clId="{44009A32-E9B5-456C-B0B7-DBDBB628B5D8}" dt="2022-09-01T19:21:09.075" v="113" actId="478"/>
          <ac:spMkLst>
            <pc:docMk/>
            <pc:sldMk cId="2433450277" sldId="672"/>
            <ac:spMk id="4" creationId="{2FCC91E4-433D-ECEA-DD63-E3712F59A94D}"/>
          </ac:spMkLst>
        </pc:spChg>
        <pc:spChg chg="add mod">
          <ac:chgData name="Klaas Groen" userId="4c5b42e680dbc96c" providerId="LiveId" clId="{44009A32-E9B5-456C-B0B7-DBDBB628B5D8}" dt="2022-09-01T19:21:52.157" v="142" actId="1076"/>
          <ac:spMkLst>
            <pc:docMk/>
            <pc:sldMk cId="2433450277" sldId="672"/>
            <ac:spMk id="5" creationId="{D0F3B167-68AD-DE02-13FB-ED2DEB3675E7}"/>
          </ac:spMkLst>
        </pc:spChg>
        <pc:spChg chg="add mod">
          <ac:chgData name="Klaas Groen" userId="4c5b42e680dbc96c" providerId="LiveId" clId="{44009A32-E9B5-456C-B0B7-DBDBB628B5D8}" dt="2022-09-01T19:22:17.270" v="156" actId="1076"/>
          <ac:spMkLst>
            <pc:docMk/>
            <pc:sldMk cId="2433450277" sldId="672"/>
            <ac:spMk id="6" creationId="{347B6319-2EBA-E31C-8CB9-27A08EABAFD2}"/>
          </ac:spMkLst>
        </pc:spChg>
      </pc:sldChg>
    </pc:docChg>
  </pc:docChgLst>
  <pc:docChgLst>
    <pc:chgData name="Klaas Groen" userId="4c5b42e680dbc96c" providerId="LiveId" clId="{8DE7497E-405A-4AB1-A467-4EAA3C87467E}"/>
    <pc:docChg chg="undo custSel addSld delSld modSld sldOrd">
      <pc:chgData name="Klaas Groen" userId="4c5b42e680dbc96c" providerId="LiveId" clId="{8DE7497E-405A-4AB1-A467-4EAA3C87467E}" dt="2022-06-21T07:28:07.749" v="598" actId="1076"/>
      <pc:docMkLst>
        <pc:docMk/>
      </pc:docMkLst>
      <pc:sldChg chg="addSp delSp modSp mod">
        <pc:chgData name="Klaas Groen" userId="4c5b42e680dbc96c" providerId="LiveId" clId="{8DE7497E-405A-4AB1-A467-4EAA3C87467E}" dt="2022-06-20T13:22:20.339" v="90" actId="20577"/>
        <pc:sldMkLst>
          <pc:docMk/>
          <pc:sldMk cId="1807191836" sldId="256"/>
        </pc:sldMkLst>
        <pc:spChg chg="mod">
          <ac:chgData name="Klaas Groen" userId="4c5b42e680dbc96c" providerId="LiveId" clId="{8DE7497E-405A-4AB1-A467-4EAA3C87467E}" dt="2022-06-20T13:20:23.243" v="12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8DE7497E-405A-4AB1-A467-4EAA3C87467E}" dt="2022-06-20T13:22:20.339" v="90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8DE7497E-405A-4AB1-A467-4EAA3C87467E}" dt="2022-06-20T13:22:18.518" v="88" actId="1076"/>
          <ac:spMkLst>
            <pc:docMk/>
            <pc:sldMk cId="1807191836" sldId="256"/>
            <ac:spMk id="13" creationId="{49252FC7-0078-43C4-8D18-329FF904C666}"/>
          </ac:spMkLst>
        </pc:spChg>
        <pc:picChg chg="del">
          <ac:chgData name="Klaas Groen" userId="4c5b42e680dbc96c" providerId="LiveId" clId="{8DE7497E-405A-4AB1-A467-4EAA3C87467E}" dt="2022-06-20T13:21:19.614" v="13" actId="478"/>
          <ac:picMkLst>
            <pc:docMk/>
            <pc:sldMk cId="1807191836" sldId="256"/>
            <ac:picMk id="6" creationId="{E52509F2-6175-30A6-EFC7-BFD44B9CC948}"/>
          </ac:picMkLst>
        </pc:picChg>
        <pc:picChg chg="add mod modCrop">
          <ac:chgData name="Klaas Groen" userId="4c5b42e680dbc96c" providerId="LiveId" clId="{8DE7497E-405A-4AB1-A467-4EAA3C87467E}" dt="2022-06-20T13:21:49.075" v="23" actId="14100"/>
          <ac:picMkLst>
            <pc:docMk/>
            <pc:sldMk cId="1807191836" sldId="256"/>
            <ac:picMk id="7" creationId="{D6B9D215-DA04-58D2-6099-37F2ECC51001}"/>
          </ac:picMkLst>
        </pc:picChg>
      </pc:sldChg>
      <pc:sldChg chg="modSp mod ord">
        <pc:chgData name="Klaas Groen" userId="4c5b42e680dbc96c" providerId="LiveId" clId="{8DE7497E-405A-4AB1-A467-4EAA3C87467E}" dt="2022-06-21T07:27:27.022" v="583" actId="20577"/>
        <pc:sldMkLst>
          <pc:docMk/>
          <pc:sldMk cId="1738050850" sldId="567"/>
        </pc:sldMkLst>
        <pc:graphicFrameChg chg="mod modGraphic">
          <ac:chgData name="Klaas Groen" userId="4c5b42e680dbc96c" providerId="LiveId" clId="{8DE7497E-405A-4AB1-A467-4EAA3C87467E}" dt="2022-06-21T07:27:27.022" v="583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add">
        <pc:chgData name="Klaas Groen" userId="4c5b42e680dbc96c" providerId="LiveId" clId="{8DE7497E-405A-4AB1-A467-4EAA3C87467E}" dt="2022-06-20T13:46:21.735" v="563"/>
        <pc:sldMkLst>
          <pc:docMk/>
          <pc:sldMk cId="1467101021" sldId="646"/>
        </pc:sldMkLst>
      </pc:sldChg>
      <pc:sldChg chg="delSp modSp new mod">
        <pc:chgData name="Klaas Groen" userId="4c5b42e680dbc96c" providerId="LiveId" clId="{8DE7497E-405A-4AB1-A467-4EAA3C87467E}" dt="2022-06-21T07:28:07.749" v="598" actId="1076"/>
        <pc:sldMkLst>
          <pc:docMk/>
          <pc:sldMk cId="1956654863" sldId="647"/>
        </pc:sldMkLst>
        <pc:spChg chg="mod">
          <ac:chgData name="Klaas Groen" userId="4c5b42e680dbc96c" providerId="LiveId" clId="{8DE7497E-405A-4AB1-A467-4EAA3C87467E}" dt="2022-06-21T07:28:07.749" v="598" actId="1076"/>
          <ac:spMkLst>
            <pc:docMk/>
            <pc:sldMk cId="1956654863" sldId="647"/>
            <ac:spMk id="2" creationId="{AA3898C3-C50E-61C5-5C2A-678CBC7B72A1}"/>
          </ac:spMkLst>
        </pc:spChg>
        <pc:spChg chg="del">
          <ac:chgData name="Klaas Groen" userId="4c5b42e680dbc96c" providerId="LiveId" clId="{8DE7497E-405A-4AB1-A467-4EAA3C87467E}" dt="2022-06-21T07:27:58.983" v="596" actId="478"/>
          <ac:spMkLst>
            <pc:docMk/>
            <pc:sldMk cId="1956654863" sldId="647"/>
            <ac:spMk id="3" creationId="{6D4D1769-3A07-D63F-A818-462224D955A0}"/>
          </ac:spMkLst>
        </pc:spChg>
      </pc:sldChg>
      <pc:sldChg chg="del">
        <pc:chgData name="Klaas Groen" userId="4c5b42e680dbc96c" providerId="LiveId" clId="{8DE7497E-405A-4AB1-A467-4EAA3C87467E}" dt="2022-06-20T13:45:52.889" v="557" actId="47"/>
        <pc:sldMkLst>
          <pc:docMk/>
          <pc:sldMk cId="288540693" sldId="650"/>
        </pc:sldMkLst>
      </pc:sldChg>
      <pc:sldChg chg="del">
        <pc:chgData name="Klaas Groen" userId="4c5b42e680dbc96c" providerId="LiveId" clId="{8DE7497E-405A-4AB1-A467-4EAA3C87467E}" dt="2022-06-20T13:45:53.933" v="558" actId="47"/>
        <pc:sldMkLst>
          <pc:docMk/>
          <pc:sldMk cId="3798272730" sldId="651"/>
        </pc:sldMkLst>
      </pc:sldChg>
      <pc:sldChg chg="del">
        <pc:chgData name="Klaas Groen" userId="4c5b42e680dbc96c" providerId="LiveId" clId="{8DE7497E-405A-4AB1-A467-4EAA3C87467E}" dt="2022-06-20T13:45:55.664" v="559" actId="47"/>
        <pc:sldMkLst>
          <pc:docMk/>
          <pc:sldMk cId="4177661048" sldId="653"/>
        </pc:sldMkLst>
      </pc:sldChg>
      <pc:sldChg chg="del">
        <pc:chgData name="Klaas Groen" userId="4c5b42e680dbc96c" providerId="LiveId" clId="{8DE7497E-405A-4AB1-A467-4EAA3C87467E}" dt="2022-06-20T13:46:15.499" v="562" actId="47"/>
        <pc:sldMkLst>
          <pc:docMk/>
          <pc:sldMk cId="3246721117" sldId="654"/>
        </pc:sldMkLst>
      </pc:sldChg>
      <pc:sldChg chg="del">
        <pc:chgData name="Klaas Groen" userId="4c5b42e680dbc96c" providerId="LiveId" clId="{8DE7497E-405A-4AB1-A467-4EAA3C87467E}" dt="2022-06-20T13:26:23.680" v="91" actId="47"/>
        <pc:sldMkLst>
          <pc:docMk/>
          <pc:sldMk cId="2947189433" sldId="655"/>
        </pc:sldMkLst>
      </pc:sldChg>
    </pc:docChg>
  </pc:docChgLst>
  <pc:docChgLst>
    <pc:chgData name="Klaas Groen" userId="4c5b42e680dbc96c" providerId="LiveId" clId="{7A676D8E-6260-4295-866A-2A828289B746}"/>
    <pc:docChg chg="custSel addSld modSld">
      <pc:chgData name="Klaas Groen" userId="4c5b42e680dbc96c" providerId="LiveId" clId="{7A676D8E-6260-4295-866A-2A828289B746}" dt="2022-08-30T08:10:29.597" v="29" actId="14100"/>
      <pc:docMkLst>
        <pc:docMk/>
      </pc:docMkLst>
      <pc:sldChg chg="addSp delSp modSp mod">
        <pc:chgData name="Klaas Groen" userId="4c5b42e680dbc96c" providerId="LiveId" clId="{7A676D8E-6260-4295-866A-2A828289B746}" dt="2022-08-30T08:10:29.597" v="29" actId="14100"/>
        <pc:sldMkLst>
          <pc:docMk/>
          <pc:sldMk cId="1807191836" sldId="256"/>
        </pc:sldMkLst>
        <pc:spChg chg="mod">
          <ac:chgData name="Klaas Groen" userId="4c5b42e680dbc96c" providerId="LiveId" clId="{7A676D8E-6260-4295-866A-2A828289B746}" dt="2022-08-30T08:10:29.597" v="29" actId="14100"/>
          <ac:spMkLst>
            <pc:docMk/>
            <pc:sldMk cId="1807191836" sldId="256"/>
            <ac:spMk id="3" creationId="{CC132C33-D22E-407C-BB53-5CE379C917C3}"/>
          </ac:spMkLst>
        </pc:spChg>
        <pc:spChg chg="del mod">
          <ac:chgData name="Klaas Groen" userId="4c5b42e680dbc96c" providerId="LiveId" clId="{7A676D8E-6260-4295-866A-2A828289B746}" dt="2022-08-30T08:09:26.509" v="25" actId="478"/>
          <ac:spMkLst>
            <pc:docMk/>
            <pc:sldMk cId="1807191836" sldId="256"/>
            <ac:spMk id="13" creationId="{49252FC7-0078-43C4-8D18-329FF904C666}"/>
          </ac:spMkLst>
        </pc:spChg>
        <pc:picChg chg="add del mod">
          <ac:chgData name="Klaas Groen" userId="4c5b42e680dbc96c" providerId="LiveId" clId="{7A676D8E-6260-4295-866A-2A828289B746}" dt="2022-08-30T08:08:54.535" v="19" actId="21"/>
          <ac:picMkLst>
            <pc:docMk/>
            <pc:sldMk cId="1807191836" sldId="256"/>
            <ac:picMk id="4" creationId="{27856DA4-2337-1E07-8DF1-2D74EAA76C33}"/>
          </ac:picMkLst>
        </pc:picChg>
        <pc:picChg chg="del mod">
          <ac:chgData name="Klaas Groen" userId="4c5b42e680dbc96c" providerId="LiveId" clId="{7A676D8E-6260-4295-866A-2A828289B746}" dt="2022-08-30T08:08:06.962" v="2" actId="478"/>
          <ac:picMkLst>
            <pc:docMk/>
            <pc:sldMk cId="1807191836" sldId="256"/>
            <ac:picMk id="7" creationId="{D6B9D215-DA04-58D2-6099-37F2ECC51001}"/>
          </ac:picMkLst>
        </pc:picChg>
      </pc:sldChg>
      <pc:sldChg chg="addSp delSp modSp new mod">
        <pc:chgData name="Klaas Groen" userId="4c5b42e680dbc96c" providerId="LiveId" clId="{7A676D8E-6260-4295-866A-2A828289B746}" dt="2022-08-30T08:09:08.235" v="24" actId="1076"/>
        <pc:sldMkLst>
          <pc:docMk/>
          <pc:sldMk cId="2535954100" sldId="649"/>
        </pc:sldMkLst>
        <pc:spChg chg="del">
          <ac:chgData name="Klaas Groen" userId="4c5b42e680dbc96c" providerId="LiveId" clId="{7A676D8E-6260-4295-866A-2A828289B746}" dt="2022-08-30T08:09:00.988" v="21" actId="478"/>
          <ac:spMkLst>
            <pc:docMk/>
            <pc:sldMk cId="2535954100" sldId="649"/>
            <ac:spMk id="2" creationId="{D55C0D37-04C5-77F1-834F-29F0E176426A}"/>
          </ac:spMkLst>
        </pc:spChg>
        <pc:spChg chg="del">
          <ac:chgData name="Klaas Groen" userId="4c5b42e680dbc96c" providerId="LiveId" clId="{7A676D8E-6260-4295-866A-2A828289B746}" dt="2022-08-30T08:08:59.810" v="20" actId="478"/>
          <ac:spMkLst>
            <pc:docMk/>
            <pc:sldMk cId="2535954100" sldId="649"/>
            <ac:spMk id="3" creationId="{080FB5B9-9297-554A-5504-9552E39954BC}"/>
          </ac:spMkLst>
        </pc:spChg>
        <pc:picChg chg="add mod">
          <ac:chgData name="Klaas Groen" userId="4c5b42e680dbc96c" providerId="LiveId" clId="{7A676D8E-6260-4295-866A-2A828289B746}" dt="2022-08-30T08:09:08.235" v="24" actId="1076"/>
          <ac:picMkLst>
            <pc:docMk/>
            <pc:sldMk cId="2535954100" sldId="649"/>
            <ac:picMk id="4" creationId="{EF397BFF-EBF3-C979-12D6-B17703CFDF8F}"/>
          </ac:picMkLst>
        </pc:picChg>
      </pc:sldChg>
    </pc:docChg>
  </pc:docChgLst>
  <pc:docChgLst>
    <pc:chgData name="Klaas Groen" userId="4c5b42e680dbc96c" providerId="LiveId" clId="{DCFF1ED2-6D12-465E-AD22-511BF103A94B}"/>
    <pc:docChg chg="undo custSel addSld delSld modSld sldOrd">
      <pc:chgData name="Klaas Groen" userId="4c5b42e680dbc96c" providerId="LiveId" clId="{DCFF1ED2-6D12-465E-AD22-511BF103A94B}" dt="2022-02-07T08:26:47.561" v="1884" actId="20577"/>
      <pc:docMkLst>
        <pc:docMk/>
      </pc:docMkLst>
      <pc:sldChg chg="addSp delSp modSp mod">
        <pc:chgData name="Klaas Groen" userId="4c5b42e680dbc96c" providerId="LiveId" clId="{DCFF1ED2-6D12-465E-AD22-511BF103A94B}" dt="2022-02-01T08:33:19.081" v="1859" actId="20577"/>
        <pc:sldMkLst>
          <pc:docMk/>
          <pc:sldMk cId="1807191836" sldId="256"/>
        </pc:sldMkLst>
        <pc:spChg chg="mod">
          <ac:chgData name="Klaas Groen" userId="4c5b42e680dbc96c" providerId="LiveId" clId="{DCFF1ED2-6D12-465E-AD22-511BF103A94B}" dt="2022-02-01T07:43:45.139" v="43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DCFF1ED2-6D12-465E-AD22-511BF103A94B}" dt="2022-02-01T07:43:10.142" v="1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DCFF1ED2-6D12-465E-AD22-511BF103A94B}" dt="2022-02-01T08:33:19.081" v="1859" actId="20577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DCFF1ED2-6D12-465E-AD22-511BF103A94B}" dt="2022-02-01T08:32:43.703" v="1767" actId="478"/>
          <ac:picMkLst>
            <pc:docMk/>
            <pc:sldMk cId="1807191836" sldId="256"/>
            <ac:picMk id="6" creationId="{606C9511-49EF-4A5C-BAF8-092390D3E5C7}"/>
          </ac:picMkLst>
        </pc:picChg>
        <pc:picChg chg="add mod">
          <ac:chgData name="Klaas Groen" userId="4c5b42e680dbc96c" providerId="LiveId" clId="{DCFF1ED2-6D12-465E-AD22-511BF103A94B}" dt="2022-02-01T08:32:50.623" v="1770" actId="1076"/>
          <ac:picMkLst>
            <pc:docMk/>
            <pc:sldMk cId="1807191836" sldId="256"/>
            <ac:picMk id="1026" creationId="{51E39CAA-4A6D-41D2-8635-00A754916511}"/>
          </ac:picMkLst>
        </pc:picChg>
      </pc:sldChg>
      <pc:sldChg chg="modSp mod">
        <pc:chgData name="Klaas Groen" userId="4c5b42e680dbc96c" providerId="LiveId" clId="{DCFF1ED2-6D12-465E-AD22-511BF103A94B}" dt="2022-02-01T08:29:57.561" v="1705" actId="20577"/>
        <pc:sldMkLst>
          <pc:docMk/>
          <pc:sldMk cId="2525041912" sldId="257"/>
        </pc:sldMkLst>
        <pc:spChg chg="mod">
          <ac:chgData name="Klaas Groen" userId="4c5b42e680dbc96c" providerId="LiveId" clId="{DCFF1ED2-6D12-465E-AD22-511BF103A94B}" dt="2022-02-01T07:47:45.811" v="111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DCFF1ED2-6D12-465E-AD22-511BF103A94B}" dt="2022-02-01T08:29:57.561" v="1705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add del modAnim">
        <pc:chgData name="Klaas Groen" userId="4c5b42e680dbc96c" providerId="LiveId" clId="{DCFF1ED2-6D12-465E-AD22-511BF103A94B}" dt="2022-02-07T08:26:47.561" v="1884" actId="20577"/>
        <pc:sldMkLst>
          <pc:docMk/>
          <pc:sldMk cId="1207476577" sldId="263"/>
        </pc:sldMkLst>
        <pc:spChg chg="mod">
          <ac:chgData name="Klaas Groen" userId="4c5b42e680dbc96c" providerId="LiveId" clId="{DCFF1ED2-6D12-465E-AD22-511BF103A94B}" dt="2022-02-07T08:26:47.561" v="1884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add del">
        <pc:chgData name="Klaas Groen" userId="4c5b42e680dbc96c" providerId="LiveId" clId="{DCFF1ED2-6D12-465E-AD22-511BF103A94B}" dt="2022-02-01T08:20:48.305" v="1413"/>
        <pc:sldMkLst>
          <pc:docMk/>
          <pc:sldMk cId="737225410" sldId="478"/>
        </pc:sldMkLst>
      </pc:sldChg>
      <pc:sldChg chg="modSp mod">
        <pc:chgData name="Klaas Groen" userId="4c5b42e680dbc96c" providerId="LiveId" clId="{DCFF1ED2-6D12-465E-AD22-511BF103A94B}" dt="2022-02-01T08:16:25.618" v="1321" actId="20577"/>
        <pc:sldMkLst>
          <pc:docMk/>
          <pc:sldMk cId="1994796683" sldId="480"/>
        </pc:sldMkLst>
        <pc:graphicFrameChg chg="modGraphic">
          <ac:chgData name="Klaas Groen" userId="4c5b42e680dbc96c" providerId="LiveId" clId="{DCFF1ED2-6D12-465E-AD22-511BF103A94B}" dt="2022-02-01T08:16:25.618" v="1321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addSp delSp modSp mod addAnim delAnim">
        <pc:chgData name="Klaas Groen" userId="4c5b42e680dbc96c" providerId="LiveId" clId="{DCFF1ED2-6D12-465E-AD22-511BF103A94B}" dt="2022-02-01T07:57:39.298" v="343" actId="14100"/>
        <pc:sldMkLst>
          <pc:docMk/>
          <pc:sldMk cId="2506011563" sldId="494"/>
        </pc:sldMkLst>
        <pc:spChg chg="add del mod">
          <ac:chgData name="Klaas Groen" userId="4c5b42e680dbc96c" providerId="LiveId" clId="{DCFF1ED2-6D12-465E-AD22-511BF103A94B}" dt="2022-02-01T07:57:39.298" v="343" actId="14100"/>
          <ac:spMkLst>
            <pc:docMk/>
            <pc:sldMk cId="2506011563" sldId="494"/>
            <ac:spMk id="5" creationId="{6EB1B77C-92C0-4134-AFE7-2E2E4B4B1F45}"/>
          </ac:spMkLst>
        </pc:spChg>
        <pc:spChg chg="add del">
          <ac:chgData name="Klaas Groen" userId="4c5b42e680dbc96c" providerId="LiveId" clId="{DCFF1ED2-6D12-465E-AD22-511BF103A94B}" dt="2022-02-01T07:57:00.169" v="331" actId="478"/>
          <ac:spMkLst>
            <pc:docMk/>
            <pc:sldMk cId="2506011563" sldId="494"/>
            <ac:spMk id="6" creationId="{DCA575B2-52FD-4AA1-B172-85B422E6C72A}"/>
          </ac:spMkLst>
        </pc:spChg>
        <pc:spChg chg="del">
          <ac:chgData name="Klaas Groen" userId="4c5b42e680dbc96c" providerId="LiveId" clId="{DCFF1ED2-6D12-465E-AD22-511BF103A94B}" dt="2022-02-01T07:56:58.603" v="330" actId="478"/>
          <ac:spMkLst>
            <pc:docMk/>
            <pc:sldMk cId="2506011563" sldId="494"/>
            <ac:spMk id="7" creationId="{6F47F1DC-CB98-4844-B800-5EFB509D326B}"/>
          </ac:spMkLst>
        </pc:spChg>
        <pc:spChg chg="del">
          <ac:chgData name="Klaas Groen" userId="4c5b42e680dbc96c" providerId="LiveId" clId="{DCFF1ED2-6D12-465E-AD22-511BF103A94B}" dt="2022-02-01T07:56:54.525" v="328" actId="478"/>
          <ac:spMkLst>
            <pc:docMk/>
            <pc:sldMk cId="2506011563" sldId="494"/>
            <ac:spMk id="8" creationId="{A40D65FB-1B94-4C62-820E-17ED02E2AD8E}"/>
          </ac:spMkLst>
        </pc:spChg>
        <pc:spChg chg="del">
          <ac:chgData name="Klaas Groen" userId="4c5b42e680dbc96c" providerId="LiveId" clId="{DCFF1ED2-6D12-465E-AD22-511BF103A94B}" dt="2022-02-01T07:56:56.367" v="329" actId="478"/>
          <ac:spMkLst>
            <pc:docMk/>
            <pc:sldMk cId="2506011563" sldId="494"/>
            <ac:spMk id="10" creationId="{B1C6687C-BA62-42D2-9BE3-04CDF4549A5F}"/>
          </ac:spMkLst>
        </pc:spChg>
        <pc:graphicFrameChg chg="modGraphic">
          <ac:chgData name="Klaas Groen" userId="4c5b42e680dbc96c" providerId="LiveId" clId="{DCFF1ED2-6D12-465E-AD22-511BF103A94B}" dt="2022-02-01T07:57:28.162" v="339" actId="20577"/>
          <ac:graphicFrameMkLst>
            <pc:docMk/>
            <pc:sldMk cId="2506011563" sldId="494"/>
            <ac:graphicFrameMk id="4" creationId="{546D4660-E1AA-4FE1-8461-54781CCBD005}"/>
          </ac:graphicFrameMkLst>
        </pc:graphicFrameChg>
      </pc:sldChg>
      <pc:sldChg chg="del">
        <pc:chgData name="Klaas Groen" userId="4c5b42e680dbc96c" providerId="LiveId" clId="{DCFF1ED2-6D12-465E-AD22-511BF103A94B}" dt="2022-02-01T07:48:09.992" v="112" actId="47"/>
        <pc:sldMkLst>
          <pc:docMk/>
          <pc:sldMk cId="791712885" sldId="524"/>
        </pc:sldMkLst>
      </pc:sldChg>
      <pc:sldChg chg="delSp modSp mod">
        <pc:chgData name="Klaas Groen" userId="4c5b42e680dbc96c" providerId="LiveId" clId="{DCFF1ED2-6D12-465E-AD22-511BF103A94B}" dt="2022-02-01T08:28:54.031" v="1638" actId="14100"/>
        <pc:sldMkLst>
          <pc:docMk/>
          <pc:sldMk cId="3035870046" sldId="527"/>
        </pc:sldMkLst>
        <pc:spChg chg="mod">
          <ac:chgData name="Klaas Groen" userId="4c5b42e680dbc96c" providerId="LiveId" clId="{DCFF1ED2-6D12-465E-AD22-511BF103A94B}" dt="2022-02-01T08:28:44.740" v="1635" actId="122"/>
          <ac:spMkLst>
            <pc:docMk/>
            <pc:sldMk cId="3035870046" sldId="527"/>
            <ac:spMk id="2" creationId="{5D506084-3701-46EE-B063-3F907C9939E9}"/>
          </ac:spMkLst>
        </pc:spChg>
        <pc:spChg chg="del">
          <ac:chgData name="Klaas Groen" userId="4c5b42e680dbc96c" providerId="LiveId" clId="{DCFF1ED2-6D12-465E-AD22-511BF103A94B}" dt="2022-02-01T08:28:49.106" v="1636" actId="478"/>
          <ac:spMkLst>
            <pc:docMk/>
            <pc:sldMk cId="3035870046" sldId="527"/>
            <ac:spMk id="3" creationId="{317A2BDB-5AB4-4555-8020-41B311FB69C2}"/>
          </ac:spMkLst>
        </pc:spChg>
        <pc:picChg chg="mod">
          <ac:chgData name="Klaas Groen" userId="4c5b42e680dbc96c" providerId="LiveId" clId="{DCFF1ED2-6D12-465E-AD22-511BF103A94B}" dt="2022-02-01T08:28:54.031" v="1638" actId="14100"/>
          <ac:picMkLst>
            <pc:docMk/>
            <pc:sldMk cId="3035870046" sldId="527"/>
            <ac:picMk id="7" creationId="{7ADAF035-0453-47DA-93F1-E3BF5394B726}"/>
          </ac:picMkLst>
        </pc:picChg>
      </pc:sldChg>
      <pc:sldChg chg="del">
        <pc:chgData name="Klaas Groen" userId="4c5b42e680dbc96c" providerId="LiveId" clId="{DCFF1ED2-6D12-465E-AD22-511BF103A94B}" dt="2022-02-01T07:55:50.442" v="321" actId="47"/>
        <pc:sldMkLst>
          <pc:docMk/>
          <pc:sldMk cId="3517144651" sldId="529"/>
        </pc:sldMkLst>
      </pc:sldChg>
      <pc:sldChg chg="del">
        <pc:chgData name="Klaas Groen" userId="4c5b42e680dbc96c" providerId="LiveId" clId="{DCFF1ED2-6D12-465E-AD22-511BF103A94B}" dt="2022-02-01T08:16:54.518" v="1323" actId="47"/>
        <pc:sldMkLst>
          <pc:docMk/>
          <pc:sldMk cId="328296445" sldId="536"/>
        </pc:sldMkLst>
      </pc:sldChg>
      <pc:sldChg chg="del">
        <pc:chgData name="Klaas Groen" userId="4c5b42e680dbc96c" providerId="LiveId" clId="{DCFF1ED2-6D12-465E-AD22-511BF103A94B}" dt="2022-02-01T08:16:56.392" v="1324" actId="47"/>
        <pc:sldMkLst>
          <pc:docMk/>
          <pc:sldMk cId="225269759" sldId="542"/>
        </pc:sldMkLst>
      </pc:sldChg>
      <pc:sldChg chg="del">
        <pc:chgData name="Klaas Groen" userId="4c5b42e680dbc96c" providerId="LiveId" clId="{DCFF1ED2-6D12-465E-AD22-511BF103A94B}" dt="2022-02-01T07:55:53.244" v="322" actId="47"/>
        <pc:sldMkLst>
          <pc:docMk/>
          <pc:sldMk cId="3636590708" sldId="543"/>
        </pc:sldMkLst>
      </pc:sldChg>
      <pc:sldChg chg="del">
        <pc:chgData name="Klaas Groen" userId="4c5b42e680dbc96c" providerId="LiveId" clId="{DCFF1ED2-6D12-465E-AD22-511BF103A94B}" dt="2022-02-01T08:16:52.724" v="1322" actId="47"/>
        <pc:sldMkLst>
          <pc:docMk/>
          <pc:sldMk cId="867818162" sldId="544"/>
        </pc:sldMkLst>
      </pc:sldChg>
      <pc:sldChg chg="del">
        <pc:chgData name="Klaas Groen" userId="4c5b42e680dbc96c" providerId="LiveId" clId="{DCFF1ED2-6D12-465E-AD22-511BF103A94B}" dt="2022-02-01T08:17:02.666" v="1326" actId="47"/>
        <pc:sldMkLst>
          <pc:docMk/>
          <pc:sldMk cId="71483379" sldId="546"/>
        </pc:sldMkLst>
      </pc:sldChg>
      <pc:sldChg chg="addSp delSp modSp new mod modAnim">
        <pc:chgData name="Klaas Groen" userId="4c5b42e680dbc96c" providerId="LiveId" clId="{DCFF1ED2-6D12-465E-AD22-511BF103A94B}" dt="2022-02-01T07:55:44.190" v="320"/>
        <pc:sldMkLst>
          <pc:docMk/>
          <pc:sldMk cId="2564510791" sldId="547"/>
        </pc:sldMkLst>
        <pc:spChg chg="mod">
          <ac:chgData name="Klaas Groen" userId="4c5b42e680dbc96c" providerId="LiveId" clId="{DCFF1ED2-6D12-465E-AD22-511BF103A94B}" dt="2022-02-01T07:49:03.921" v="174" actId="14100"/>
          <ac:spMkLst>
            <pc:docMk/>
            <pc:sldMk cId="2564510791" sldId="547"/>
            <ac:spMk id="2" creationId="{A9BAC71B-BC54-4AAA-A1D6-194F73432538}"/>
          </ac:spMkLst>
        </pc:spChg>
        <pc:spChg chg="del">
          <ac:chgData name="Klaas Groen" userId="4c5b42e680dbc96c" providerId="LiveId" clId="{DCFF1ED2-6D12-465E-AD22-511BF103A94B}" dt="2022-02-01T07:49:07.311" v="175" actId="478"/>
          <ac:spMkLst>
            <pc:docMk/>
            <pc:sldMk cId="2564510791" sldId="547"/>
            <ac:spMk id="3" creationId="{5E8FD521-8F95-4391-9B9F-136FAC060301}"/>
          </ac:spMkLst>
        </pc:spChg>
        <pc:spChg chg="add mod">
          <ac:chgData name="Klaas Groen" userId="4c5b42e680dbc96c" providerId="LiveId" clId="{DCFF1ED2-6D12-465E-AD22-511BF103A94B}" dt="2022-02-01T07:51:54.884" v="290" actId="403"/>
          <ac:spMkLst>
            <pc:docMk/>
            <pc:sldMk cId="2564510791" sldId="547"/>
            <ac:spMk id="4" creationId="{6080CE57-A63F-443E-A532-10DD2CB67B65}"/>
          </ac:spMkLst>
        </pc:spChg>
        <pc:spChg chg="add mod">
          <ac:chgData name="Klaas Groen" userId="4c5b42e680dbc96c" providerId="LiveId" clId="{DCFF1ED2-6D12-465E-AD22-511BF103A94B}" dt="2022-02-01T07:52:25.498" v="302" actId="1076"/>
          <ac:spMkLst>
            <pc:docMk/>
            <pc:sldMk cId="2564510791" sldId="547"/>
            <ac:spMk id="5" creationId="{E24A724A-59ED-4C13-BDE6-A6498361F5B4}"/>
          </ac:spMkLst>
        </pc:spChg>
        <pc:spChg chg="add mod">
          <ac:chgData name="Klaas Groen" userId="4c5b42e680dbc96c" providerId="LiveId" clId="{DCFF1ED2-6D12-465E-AD22-511BF103A94B}" dt="2022-02-01T07:52:28.103" v="303" actId="1076"/>
          <ac:spMkLst>
            <pc:docMk/>
            <pc:sldMk cId="2564510791" sldId="547"/>
            <ac:spMk id="6" creationId="{55769F1B-C6C4-41D0-98EC-608664C90F65}"/>
          </ac:spMkLst>
        </pc:spChg>
        <pc:spChg chg="add mod">
          <ac:chgData name="Klaas Groen" userId="4c5b42e680dbc96c" providerId="LiveId" clId="{DCFF1ED2-6D12-465E-AD22-511BF103A94B}" dt="2022-02-01T07:52:30.993" v="304" actId="1076"/>
          <ac:spMkLst>
            <pc:docMk/>
            <pc:sldMk cId="2564510791" sldId="547"/>
            <ac:spMk id="7" creationId="{37EC2606-E6C2-4F57-B447-6C2D1711A13E}"/>
          </ac:spMkLst>
        </pc:spChg>
        <pc:spChg chg="add mod">
          <ac:chgData name="Klaas Groen" userId="4c5b42e680dbc96c" providerId="LiveId" clId="{DCFF1ED2-6D12-465E-AD22-511BF103A94B}" dt="2022-02-01T07:52:34.718" v="305" actId="1076"/>
          <ac:spMkLst>
            <pc:docMk/>
            <pc:sldMk cId="2564510791" sldId="547"/>
            <ac:spMk id="8" creationId="{377F3D76-C01B-4DC4-9BA8-7136113736CE}"/>
          </ac:spMkLst>
        </pc:spChg>
        <pc:picChg chg="add mod">
          <ac:chgData name="Klaas Groen" userId="4c5b42e680dbc96c" providerId="LiveId" clId="{DCFF1ED2-6D12-465E-AD22-511BF103A94B}" dt="2022-02-01T07:53:49.842" v="307" actId="1076"/>
          <ac:picMkLst>
            <pc:docMk/>
            <pc:sldMk cId="2564510791" sldId="547"/>
            <ac:picMk id="10" creationId="{FF699199-9ADB-4CE3-8B32-7FF774097150}"/>
          </ac:picMkLst>
        </pc:picChg>
        <pc:picChg chg="add mod">
          <ac:chgData name="Klaas Groen" userId="4c5b42e680dbc96c" providerId="LiveId" clId="{DCFF1ED2-6D12-465E-AD22-511BF103A94B}" dt="2022-02-01T07:54:11.565" v="310" actId="1076"/>
          <ac:picMkLst>
            <pc:docMk/>
            <pc:sldMk cId="2564510791" sldId="547"/>
            <ac:picMk id="12" creationId="{7DFB633B-7BA0-4892-BF5C-E4B782563FDA}"/>
          </ac:picMkLst>
        </pc:picChg>
        <pc:picChg chg="add mod">
          <ac:chgData name="Klaas Groen" userId="4c5b42e680dbc96c" providerId="LiveId" clId="{DCFF1ED2-6D12-465E-AD22-511BF103A94B}" dt="2022-02-01T07:54:34.502" v="314" actId="1076"/>
          <ac:picMkLst>
            <pc:docMk/>
            <pc:sldMk cId="2564510791" sldId="547"/>
            <ac:picMk id="14" creationId="{1FAAEB8C-E709-4404-891F-222D6D4C2C9E}"/>
          </ac:picMkLst>
        </pc:picChg>
        <pc:picChg chg="add mod">
          <ac:chgData name="Klaas Groen" userId="4c5b42e680dbc96c" providerId="LiveId" clId="{DCFF1ED2-6D12-465E-AD22-511BF103A94B}" dt="2022-02-01T07:55:15.318" v="318" actId="1076"/>
          <ac:picMkLst>
            <pc:docMk/>
            <pc:sldMk cId="2564510791" sldId="547"/>
            <ac:picMk id="16" creationId="{995E4DF4-2997-4BBD-85BA-6623E298BB74}"/>
          </ac:picMkLst>
        </pc:picChg>
      </pc:sldChg>
      <pc:sldChg chg="addSp delSp modSp new mod">
        <pc:chgData name="Klaas Groen" userId="4c5b42e680dbc96c" providerId="LiveId" clId="{DCFF1ED2-6D12-465E-AD22-511BF103A94B}" dt="2022-02-01T08:11:47.438" v="1228" actId="20577"/>
        <pc:sldMkLst>
          <pc:docMk/>
          <pc:sldMk cId="499416809" sldId="548"/>
        </pc:sldMkLst>
        <pc:spChg chg="del">
          <ac:chgData name="Klaas Groen" userId="4c5b42e680dbc96c" providerId="LiveId" clId="{DCFF1ED2-6D12-465E-AD22-511BF103A94B}" dt="2022-02-01T07:58:34.146" v="345" actId="478"/>
          <ac:spMkLst>
            <pc:docMk/>
            <pc:sldMk cId="499416809" sldId="548"/>
            <ac:spMk id="2" creationId="{6253A0F6-3699-44C6-9805-7A5B53172568}"/>
          </ac:spMkLst>
        </pc:spChg>
        <pc:spChg chg="del">
          <ac:chgData name="Klaas Groen" userId="4c5b42e680dbc96c" providerId="LiveId" clId="{DCFF1ED2-6D12-465E-AD22-511BF103A94B}" dt="2022-02-01T08:04:24.082" v="657" actId="478"/>
          <ac:spMkLst>
            <pc:docMk/>
            <pc:sldMk cId="499416809" sldId="548"/>
            <ac:spMk id="3" creationId="{0411EFE3-8D7F-4499-B81B-85753FC6828D}"/>
          </ac:spMkLst>
        </pc:spChg>
        <pc:spChg chg="add mod">
          <ac:chgData name="Klaas Groen" userId="4c5b42e680dbc96c" providerId="LiveId" clId="{DCFF1ED2-6D12-465E-AD22-511BF103A94B}" dt="2022-02-01T08:06:14.100" v="830" actId="1076"/>
          <ac:spMkLst>
            <pc:docMk/>
            <pc:sldMk cId="499416809" sldId="548"/>
            <ac:spMk id="4" creationId="{284DB2C6-28C1-4399-AE4A-4C8735365BBB}"/>
          </ac:spMkLst>
        </pc:spChg>
        <pc:spChg chg="add mod">
          <ac:chgData name="Klaas Groen" userId="4c5b42e680dbc96c" providerId="LiveId" clId="{DCFF1ED2-6D12-465E-AD22-511BF103A94B}" dt="2022-02-01T08:11:47.438" v="1228" actId="20577"/>
          <ac:spMkLst>
            <pc:docMk/>
            <pc:sldMk cId="499416809" sldId="548"/>
            <ac:spMk id="5" creationId="{8BBDB351-39BF-42AA-A26C-790C35668B67}"/>
          </ac:spMkLst>
        </pc:spChg>
      </pc:sldChg>
      <pc:sldChg chg="addSp delSp modSp mod delAnim modAnim">
        <pc:chgData name="Klaas Groen" userId="4c5b42e680dbc96c" providerId="LiveId" clId="{DCFF1ED2-6D12-465E-AD22-511BF103A94B}" dt="2022-02-01T08:28:10.179" v="1633" actId="14100"/>
        <pc:sldMkLst>
          <pc:docMk/>
          <pc:sldMk cId="3043196556" sldId="549"/>
        </pc:sldMkLst>
        <pc:spChg chg="del">
          <ac:chgData name="Klaas Groen" userId="4c5b42e680dbc96c" providerId="LiveId" clId="{DCFF1ED2-6D12-465E-AD22-511BF103A94B}" dt="2022-02-01T07:58:47.872" v="346" actId="478"/>
          <ac:spMkLst>
            <pc:docMk/>
            <pc:sldMk cId="3043196556" sldId="549"/>
            <ac:spMk id="5" creationId="{6EB1B77C-92C0-4134-AFE7-2E2E4B4B1F45}"/>
          </ac:spMkLst>
        </pc:spChg>
        <pc:spChg chg="del">
          <ac:chgData name="Klaas Groen" userId="4c5b42e680dbc96c" providerId="LiveId" clId="{DCFF1ED2-6D12-465E-AD22-511BF103A94B}" dt="2022-02-01T07:58:47.872" v="346" actId="478"/>
          <ac:spMkLst>
            <pc:docMk/>
            <pc:sldMk cId="3043196556" sldId="549"/>
            <ac:spMk id="6" creationId="{DCA575B2-52FD-4AA1-B172-85B422E6C72A}"/>
          </ac:spMkLst>
        </pc:spChg>
        <pc:spChg chg="del">
          <ac:chgData name="Klaas Groen" userId="4c5b42e680dbc96c" providerId="LiveId" clId="{DCFF1ED2-6D12-465E-AD22-511BF103A94B}" dt="2022-02-01T07:58:47.872" v="346" actId="478"/>
          <ac:spMkLst>
            <pc:docMk/>
            <pc:sldMk cId="3043196556" sldId="549"/>
            <ac:spMk id="7" creationId="{6F47F1DC-CB98-4844-B800-5EFB509D326B}"/>
          </ac:spMkLst>
        </pc:spChg>
        <pc:spChg chg="del">
          <ac:chgData name="Klaas Groen" userId="4c5b42e680dbc96c" providerId="LiveId" clId="{DCFF1ED2-6D12-465E-AD22-511BF103A94B}" dt="2022-02-01T07:58:47.872" v="346" actId="478"/>
          <ac:spMkLst>
            <pc:docMk/>
            <pc:sldMk cId="3043196556" sldId="549"/>
            <ac:spMk id="8" creationId="{A40D65FB-1B94-4C62-820E-17ED02E2AD8E}"/>
          </ac:spMkLst>
        </pc:spChg>
        <pc:spChg chg="add mod">
          <ac:chgData name="Klaas Groen" userId="4c5b42e680dbc96c" providerId="LiveId" clId="{DCFF1ED2-6D12-465E-AD22-511BF103A94B}" dt="2022-02-01T08:28:10.179" v="1633" actId="14100"/>
          <ac:spMkLst>
            <pc:docMk/>
            <pc:sldMk cId="3043196556" sldId="549"/>
            <ac:spMk id="9" creationId="{63B06359-E13B-48CB-84CE-50C857BDA933}"/>
          </ac:spMkLst>
        </pc:spChg>
        <pc:spChg chg="del">
          <ac:chgData name="Klaas Groen" userId="4c5b42e680dbc96c" providerId="LiveId" clId="{DCFF1ED2-6D12-465E-AD22-511BF103A94B}" dt="2022-02-01T07:58:47.872" v="346" actId="478"/>
          <ac:spMkLst>
            <pc:docMk/>
            <pc:sldMk cId="3043196556" sldId="549"/>
            <ac:spMk id="10" creationId="{B1C6687C-BA62-42D2-9BE3-04CDF4549A5F}"/>
          </ac:spMkLst>
        </pc:spChg>
        <pc:graphicFrameChg chg="modGraphic">
          <ac:chgData name="Klaas Groen" userId="4c5b42e680dbc96c" providerId="LiveId" clId="{DCFF1ED2-6D12-465E-AD22-511BF103A94B}" dt="2022-02-01T08:27:58.175" v="1631" actId="403"/>
          <ac:graphicFrameMkLst>
            <pc:docMk/>
            <pc:sldMk cId="3043196556" sldId="549"/>
            <ac:graphicFrameMk id="4" creationId="{546D4660-E1AA-4FE1-8461-54781CCBD005}"/>
          </ac:graphicFrameMkLst>
        </pc:graphicFrameChg>
      </pc:sldChg>
      <pc:sldChg chg="addSp delSp modSp new mod modAnim">
        <pc:chgData name="Klaas Groen" userId="4c5b42e680dbc96c" providerId="LiveId" clId="{DCFF1ED2-6D12-465E-AD22-511BF103A94B}" dt="2022-02-01T08:04:12.821" v="656"/>
        <pc:sldMkLst>
          <pc:docMk/>
          <pc:sldMk cId="2514258959" sldId="550"/>
        </pc:sldMkLst>
        <pc:spChg chg="del">
          <ac:chgData name="Klaas Groen" userId="4c5b42e680dbc96c" providerId="LiveId" clId="{DCFF1ED2-6D12-465E-AD22-511BF103A94B}" dt="2022-02-01T08:02:13.614" v="605" actId="478"/>
          <ac:spMkLst>
            <pc:docMk/>
            <pc:sldMk cId="2514258959" sldId="550"/>
            <ac:spMk id="2" creationId="{65F13820-D8C8-45D9-B498-FF9151624DB7}"/>
          </ac:spMkLst>
        </pc:spChg>
        <pc:spChg chg="mod">
          <ac:chgData name="Klaas Groen" userId="4c5b42e680dbc96c" providerId="LiveId" clId="{DCFF1ED2-6D12-465E-AD22-511BF103A94B}" dt="2022-02-01T08:02:56.321" v="630" actId="14100"/>
          <ac:spMkLst>
            <pc:docMk/>
            <pc:sldMk cId="2514258959" sldId="550"/>
            <ac:spMk id="3" creationId="{4C6771A4-3F11-4637-9AE2-2EBB50DD5ADB}"/>
          </ac:spMkLst>
        </pc:spChg>
        <pc:spChg chg="add mod">
          <ac:chgData name="Klaas Groen" userId="4c5b42e680dbc96c" providerId="LiveId" clId="{DCFF1ED2-6D12-465E-AD22-511BF103A94B}" dt="2022-02-01T08:03:58.954" v="654" actId="1076"/>
          <ac:spMkLst>
            <pc:docMk/>
            <pc:sldMk cId="2514258959" sldId="550"/>
            <ac:spMk id="4" creationId="{5695A518-8981-4BA4-AE85-FBDF9E12B2D0}"/>
          </ac:spMkLst>
        </pc:spChg>
        <pc:spChg chg="add mod">
          <ac:chgData name="Klaas Groen" userId="4c5b42e680dbc96c" providerId="LiveId" clId="{DCFF1ED2-6D12-465E-AD22-511BF103A94B}" dt="2022-02-01T08:03:49.444" v="650" actId="1076"/>
          <ac:spMkLst>
            <pc:docMk/>
            <pc:sldMk cId="2514258959" sldId="550"/>
            <ac:spMk id="5" creationId="{DB52786E-1EB1-43B4-BC44-636F0823C96A}"/>
          </ac:spMkLst>
        </pc:spChg>
      </pc:sldChg>
      <pc:sldChg chg="modSp mod">
        <pc:chgData name="Klaas Groen" userId="4c5b42e680dbc96c" providerId="LiveId" clId="{DCFF1ED2-6D12-465E-AD22-511BF103A94B}" dt="2022-02-01T08:19:21.810" v="1411" actId="20577"/>
        <pc:sldMkLst>
          <pc:docMk/>
          <pc:sldMk cId="2615321718" sldId="551"/>
        </pc:sldMkLst>
        <pc:graphicFrameChg chg="modGraphic">
          <ac:chgData name="Klaas Groen" userId="4c5b42e680dbc96c" providerId="LiveId" clId="{DCFF1ED2-6D12-465E-AD22-511BF103A94B}" dt="2022-02-01T08:19:21.810" v="1411" actId="20577"/>
          <ac:graphicFrameMkLst>
            <pc:docMk/>
            <pc:sldMk cId="2615321718" sldId="551"/>
            <ac:graphicFrameMk id="9" creationId="{7BCCF18C-2480-4579-8388-876F44CC15E6}"/>
          </ac:graphicFrameMkLst>
        </pc:graphicFrameChg>
      </pc:sldChg>
      <pc:sldChg chg="addSp delSp modSp new del mod ord">
        <pc:chgData name="Klaas Groen" userId="4c5b42e680dbc96c" providerId="LiveId" clId="{DCFF1ED2-6D12-465E-AD22-511BF103A94B}" dt="2022-02-01T08:26:19.737" v="1600" actId="47"/>
        <pc:sldMkLst>
          <pc:docMk/>
          <pc:sldMk cId="1524565011" sldId="552"/>
        </pc:sldMkLst>
        <pc:spChg chg="del mod">
          <ac:chgData name="Klaas Groen" userId="4c5b42e680dbc96c" providerId="LiveId" clId="{DCFF1ED2-6D12-465E-AD22-511BF103A94B}" dt="2022-02-01T08:23:46.808" v="1493" actId="478"/>
          <ac:spMkLst>
            <pc:docMk/>
            <pc:sldMk cId="1524565011" sldId="552"/>
            <ac:spMk id="2" creationId="{1556EB1C-D4A2-4A91-A4BE-AF3252517CBC}"/>
          </ac:spMkLst>
        </pc:spChg>
        <pc:spChg chg="del">
          <ac:chgData name="Klaas Groen" userId="4c5b42e680dbc96c" providerId="LiveId" clId="{DCFF1ED2-6D12-465E-AD22-511BF103A94B}" dt="2022-02-01T08:23:40.682" v="1490" actId="478"/>
          <ac:spMkLst>
            <pc:docMk/>
            <pc:sldMk cId="1524565011" sldId="552"/>
            <ac:spMk id="3" creationId="{92DB46E5-218E-48AD-8A9E-867409589D48}"/>
          </ac:spMkLst>
        </pc:spChg>
        <pc:spChg chg="add mod">
          <ac:chgData name="Klaas Groen" userId="4c5b42e680dbc96c" providerId="LiveId" clId="{DCFF1ED2-6D12-465E-AD22-511BF103A94B}" dt="2022-02-01T08:23:46.808" v="1493" actId="478"/>
          <ac:spMkLst>
            <pc:docMk/>
            <pc:sldMk cId="1524565011" sldId="552"/>
            <ac:spMk id="5" creationId="{21C9B789-93AC-46A2-86F3-A8A85671AEEA}"/>
          </ac:spMkLst>
        </pc:spChg>
      </pc:sldChg>
      <pc:sldChg chg="add del">
        <pc:chgData name="Klaas Groen" userId="4c5b42e680dbc96c" providerId="LiveId" clId="{DCFF1ED2-6D12-465E-AD22-511BF103A94B}" dt="2022-02-01T08:23:42.961" v="1492"/>
        <pc:sldMkLst>
          <pc:docMk/>
          <pc:sldMk cId="175255343" sldId="553"/>
        </pc:sldMkLst>
      </pc:sldChg>
      <pc:sldChg chg="addSp modSp add mod modAnim">
        <pc:chgData name="Klaas Groen" userId="4c5b42e680dbc96c" providerId="LiveId" clId="{DCFF1ED2-6D12-465E-AD22-511BF103A94B}" dt="2022-02-01T08:26:14.723" v="1599" actId="1076"/>
        <pc:sldMkLst>
          <pc:docMk/>
          <pc:sldMk cId="1143163531" sldId="553"/>
        </pc:sldMkLst>
        <pc:spChg chg="mod">
          <ac:chgData name="Klaas Groen" userId="4c5b42e680dbc96c" providerId="LiveId" clId="{DCFF1ED2-6D12-465E-AD22-511BF103A94B}" dt="2022-02-01T08:26:01.319" v="1595" actId="1035"/>
          <ac:spMkLst>
            <pc:docMk/>
            <pc:sldMk cId="1143163531" sldId="553"/>
            <ac:spMk id="5" creationId="{6EB1B77C-92C0-4134-AFE7-2E2E4B4B1F45}"/>
          </ac:spMkLst>
        </pc:spChg>
        <pc:spChg chg="add mod">
          <ac:chgData name="Klaas Groen" userId="4c5b42e680dbc96c" providerId="LiveId" clId="{DCFF1ED2-6D12-465E-AD22-511BF103A94B}" dt="2022-02-01T08:25:54.257" v="1590" actId="1076"/>
          <ac:spMkLst>
            <pc:docMk/>
            <pc:sldMk cId="1143163531" sldId="553"/>
            <ac:spMk id="6" creationId="{2A9C2216-8520-4305-A2F7-4F96F9662680}"/>
          </ac:spMkLst>
        </pc:spChg>
        <pc:spChg chg="add mod">
          <ac:chgData name="Klaas Groen" userId="4c5b42e680dbc96c" providerId="LiveId" clId="{DCFF1ED2-6D12-465E-AD22-511BF103A94B}" dt="2022-02-01T08:25:56.545" v="1591" actId="1076"/>
          <ac:spMkLst>
            <pc:docMk/>
            <pc:sldMk cId="1143163531" sldId="553"/>
            <ac:spMk id="7" creationId="{1E723C36-FDF0-4A04-8774-111D5C85AB8F}"/>
          </ac:spMkLst>
        </pc:spChg>
        <pc:spChg chg="add mod">
          <ac:chgData name="Klaas Groen" userId="4c5b42e680dbc96c" providerId="LiveId" clId="{DCFF1ED2-6D12-465E-AD22-511BF103A94B}" dt="2022-02-01T08:25:19.211" v="1580" actId="1076"/>
          <ac:spMkLst>
            <pc:docMk/>
            <pc:sldMk cId="1143163531" sldId="553"/>
            <ac:spMk id="8" creationId="{75BFE55C-BB37-4440-BCD8-224C64A4A4B7}"/>
          </ac:spMkLst>
        </pc:spChg>
        <pc:spChg chg="add mod">
          <ac:chgData name="Klaas Groen" userId="4c5b42e680dbc96c" providerId="LiveId" clId="{DCFF1ED2-6D12-465E-AD22-511BF103A94B}" dt="2022-02-01T08:25:16.805" v="1579" actId="1076"/>
          <ac:spMkLst>
            <pc:docMk/>
            <pc:sldMk cId="1143163531" sldId="553"/>
            <ac:spMk id="9" creationId="{831662F3-1723-4053-B4E9-DD55D6C0493B}"/>
          </ac:spMkLst>
        </pc:spChg>
        <pc:spChg chg="add mod">
          <ac:chgData name="Klaas Groen" userId="4c5b42e680dbc96c" providerId="LiveId" clId="{DCFF1ED2-6D12-465E-AD22-511BF103A94B}" dt="2022-02-01T08:26:14.723" v="1599" actId="1076"/>
          <ac:spMkLst>
            <pc:docMk/>
            <pc:sldMk cId="1143163531" sldId="553"/>
            <ac:spMk id="10" creationId="{87FCA0A7-4110-444D-B012-03379AC69B6D}"/>
          </ac:spMkLst>
        </pc:spChg>
        <pc:graphicFrameChg chg="mod modGraphic">
          <ac:chgData name="Klaas Groen" userId="4c5b42e680dbc96c" providerId="LiveId" clId="{DCFF1ED2-6D12-465E-AD22-511BF103A94B}" dt="2022-02-01T08:26:10.034" v="1598" actId="20577"/>
          <ac:graphicFrameMkLst>
            <pc:docMk/>
            <pc:sldMk cId="1143163531" sldId="553"/>
            <ac:graphicFrameMk id="4" creationId="{546D4660-E1AA-4FE1-8461-54781CCBD005}"/>
          </ac:graphicFrameMkLst>
        </pc:graphicFrameChg>
      </pc:sldChg>
      <pc:sldChg chg="modSp add mod modAnim">
        <pc:chgData name="Klaas Groen" userId="4c5b42e680dbc96c" providerId="LiveId" clId="{DCFF1ED2-6D12-465E-AD22-511BF103A94B}" dt="2022-02-01T08:30:38.061" v="1711" actId="207"/>
        <pc:sldMkLst>
          <pc:docMk/>
          <pc:sldMk cId="1045048671" sldId="554"/>
        </pc:sldMkLst>
        <pc:spChg chg="mod">
          <ac:chgData name="Klaas Groen" userId="4c5b42e680dbc96c" providerId="LiveId" clId="{DCFF1ED2-6D12-465E-AD22-511BF103A94B}" dt="2022-02-01T08:30:31.516" v="1709" actId="207"/>
          <ac:spMkLst>
            <pc:docMk/>
            <pc:sldMk cId="1045048671" sldId="554"/>
            <ac:spMk id="3" creationId="{5D908725-DBB0-4D22-B18F-4F6DF66B2B4D}"/>
          </ac:spMkLst>
        </pc:spChg>
        <pc:spChg chg="mod">
          <ac:chgData name="Klaas Groen" userId="4c5b42e680dbc96c" providerId="LiveId" clId="{DCFF1ED2-6D12-465E-AD22-511BF103A94B}" dt="2022-02-01T08:30:38.061" v="1711" actId="207"/>
          <ac:spMkLst>
            <pc:docMk/>
            <pc:sldMk cId="1045048671" sldId="554"/>
            <ac:spMk id="5" creationId="{9CC9B4AC-BB2C-46ED-A574-4164BB7793B2}"/>
          </ac:spMkLst>
        </pc:spChg>
      </pc:sldChg>
      <pc:sldChg chg="modSp add mod">
        <pc:chgData name="Klaas Groen" userId="4c5b42e680dbc96c" providerId="LiveId" clId="{DCFF1ED2-6D12-465E-AD22-511BF103A94B}" dt="2022-02-01T08:31:01.756" v="1716" actId="400"/>
        <pc:sldMkLst>
          <pc:docMk/>
          <pc:sldMk cId="3917981707" sldId="555"/>
        </pc:sldMkLst>
        <pc:spChg chg="mod">
          <ac:chgData name="Klaas Groen" userId="4c5b42e680dbc96c" providerId="LiveId" clId="{DCFF1ED2-6D12-465E-AD22-511BF103A94B}" dt="2022-02-01T08:31:01.756" v="1716" actId="400"/>
          <ac:spMkLst>
            <pc:docMk/>
            <pc:sldMk cId="3917981707" sldId="555"/>
            <ac:spMk id="3" creationId="{5D908725-DBB0-4D22-B18F-4F6DF66B2B4D}"/>
          </ac:spMkLst>
        </pc:spChg>
      </pc:sldChg>
      <pc:sldChg chg="modSp add mod">
        <pc:chgData name="Klaas Groen" userId="4c5b42e680dbc96c" providerId="LiveId" clId="{DCFF1ED2-6D12-465E-AD22-511BF103A94B}" dt="2022-02-01T08:31:53.635" v="1766" actId="1076"/>
        <pc:sldMkLst>
          <pc:docMk/>
          <pc:sldMk cId="3619055647" sldId="556"/>
        </pc:sldMkLst>
        <pc:spChg chg="mod">
          <ac:chgData name="Klaas Groen" userId="4c5b42e680dbc96c" providerId="LiveId" clId="{DCFF1ED2-6D12-465E-AD22-511BF103A94B}" dt="2022-02-01T08:31:53.635" v="1766" actId="1076"/>
          <ac:spMkLst>
            <pc:docMk/>
            <pc:sldMk cId="3619055647" sldId="556"/>
            <ac:spMk id="2" creationId="{DD83B7FF-EF48-4258-9BD8-A8362392DBFB}"/>
          </ac:spMkLst>
        </pc:spChg>
      </pc:sldChg>
    </pc:docChg>
  </pc:docChgLst>
  <pc:docChgLst>
    <pc:chgData name="Klaas Groen" userId="4c5b42e680dbc96c" providerId="LiveId" clId="{EB5EB145-D561-471F-AC9A-EA39407C174E}"/>
    <pc:docChg chg="undo custSel addSld delSld modSld">
      <pc:chgData name="Klaas Groen" userId="4c5b42e680dbc96c" providerId="LiveId" clId="{EB5EB145-D561-471F-AC9A-EA39407C174E}" dt="2022-03-27T14:58:13.315" v="1361" actId="400"/>
      <pc:docMkLst>
        <pc:docMk/>
      </pc:docMkLst>
      <pc:sldChg chg="addSp delSp modSp mod">
        <pc:chgData name="Klaas Groen" userId="4c5b42e680dbc96c" providerId="LiveId" clId="{EB5EB145-D561-471F-AC9A-EA39407C174E}" dt="2022-03-25T14:04:42.292" v="320" actId="20577"/>
        <pc:sldMkLst>
          <pc:docMk/>
          <pc:sldMk cId="1807191836" sldId="256"/>
        </pc:sldMkLst>
        <pc:spChg chg="mod">
          <ac:chgData name="Klaas Groen" userId="4c5b42e680dbc96c" providerId="LiveId" clId="{EB5EB145-D561-471F-AC9A-EA39407C174E}" dt="2022-03-25T14:04:42.292" v="320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EB5EB145-D561-471F-AC9A-EA39407C174E}" dt="2022-03-25T13:55:36.247" v="35" actId="108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EB5EB145-D561-471F-AC9A-EA39407C174E}" dt="2022-03-25T13:55:07.984" v="4" actId="14100"/>
          <ac:picMkLst>
            <pc:docMk/>
            <pc:sldMk cId="1807191836" sldId="256"/>
            <ac:picMk id="6" creationId="{28236841-3488-4B4E-AF14-2F9432A869D1}"/>
          </ac:picMkLst>
        </pc:picChg>
        <pc:picChg chg="del">
          <ac:chgData name="Klaas Groen" userId="4c5b42e680dbc96c" providerId="LiveId" clId="{EB5EB145-D561-471F-AC9A-EA39407C174E}" dt="2022-03-25T13:33:04.778" v="0" actId="478"/>
          <ac:picMkLst>
            <pc:docMk/>
            <pc:sldMk cId="1807191836" sldId="256"/>
            <ac:picMk id="7" creationId="{A29C2A2C-4BE5-4304-9709-07C1FD123718}"/>
          </ac:picMkLst>
        </pc:picChg>
      </pc:sldChg>
      <pc:sldChg chg="del">
        <pc:chgData name="Klaas Groen" userId="4c5b42e680dbc96c" providerId="LiveId" clId="{EB5EB145-D561-471F-AC9A-EA39407C174E}" dt="2022-03-25T14:02:49.001" v="61" actId="47"/>
        <pc:sldMkLst>
          <pc:docMk/>
          <pc:sldMk cId="3035870046" sldId="527"/>
        </pc:sldMkLst>
      </pc:sldChg>
      <pc:sldChg chg="del">
        <pc:chgData name="Klaas Groen" userId="4c5b42e680dbc96c" providerId="LiveId" clId="{EB5EB145-D561-471F-AC9A-EA39407C174E}" dt="2022-03-25T14:02:49.001" v="61" actId="47"/>
        <pc:sldMkLst>
          <pc:docMk/>
          <pc:sldMk cId="2175595692" sldId="557"/>
        </pc:sldMkLst>
      </pc:sldChg>
      <pc:sldChg chg="modSp mod">
        <pc:chgData name="Klaas Groen" userId="4c5b42e680dbc96c" providerId="LiveId" clId="{EB5EB145-D561-471F-AC9A-EA39407C174E}" dt="2022-03-25T14:14:35.725" v="1193" actId="20577"/>
        <pc:sldMkLst>
          <pc:docMk/>
          <pc:sldMk cId="1738050850" sldId="567"/>
        </pc:sldMkLst>
        <pc:graphicFrameChg chg="modGraphic">
          <ac:chgData name="Klaas Groen" userId="4c5b42e680dbc96c" providerId="LiveId" clId="{EB5EB145-D561-471F-AC9A-EA39407C174E}" dt="2022-03-25T14:14:35.725" v="1193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EB5EB145-D561-471F-AC9A-EA39407C174E}" dt="2022-03-25T14:02:49.001" v="61" actId="47"/>
        <pc:sldMkLst>
          <pc:docMk/>
          <pc:sldMk cId="2573960146" sldId="578"/>
        </pc:sldMkLst>
      </pc:sldChg>
      <pc:sldChg chg="del">
        <pc:chgData name="Klaas Groen" userId="4c5b42e680dbc96c" providerId="LiveId" clId="{EB5EB145-D561-471F-AC9A-EA39407C174E}" dt="2022-03-25T14:02:49.001" v="61" actId="47"/>
        <pc:sldMkLst>
          <pc:docMk/>
          <pc:sldMk cId="1533036320" sldId="579"/>
        </pc:sldMkLst>
      </pc:sldChg>
      <pc:sldChg chg="del">
        <pc:chgData name="Klaas Groen" userId="4c5b42e680dbc96c" providerId="LiveId" clId="{EB5EB145-D561-471F-AC9A-EA39407C174E}" dt="2022-03-25T14:05:02.627" v="340" actId="47"/>
        <pc:sldMkLst>
          <pc:docMk/>
          <pc:sldMk cId="345451208" sldId="580"/>
        </pc:sldMkLst>
      </pc:sldChg>
      <pc:sldChg chg="modSp mod">
        <pc:chgData name="Klaas Groen" userId="4c5b42e680dbc96c" providerId="LiveId" clId="{EB5EB145-D561-471F-AC9A-EA39407C174E}" dt="2022-03-25T14:07:16.225" v="610" actId="20577"/>
        <pc:sldMkLst>
          <pc:docMk/>
          <pc:sldMk cId="4078622385" sldId="584"/>
        </pc:sldMkLst>
        <pc:graphicFrameChg chg="modGraphic">
          <ac:chgData name="Klaas Groen" userId="4c5b42e680dbc96c" providerId="LiveId" clId="{EB5EB145-D561-471F-AC9A-EA39407C174E}" dt="2022-03-25T14:07:16.225" v="610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EB5EB145-D561-471F-AC9A-EA39407C174E}" dt="2022-03-25T14:07:20.791" v="611" actId="47"/>
        <pc:sldMkLst>
          <pc:docMk/>
          <pc:sldMk cId="3567480506" sldId="589"/>
        </pc:sldMkLst>
      </pc:sldChg>
      <pc:sldChg chg="modSp mod">
        <pc:chgData name="Klaas Groen" userId="4c5b42e680dbc96c" providerId="LiveId" clId="{EB5EB145-D561-471F-AC9A-EA39407C174E}" dt="2022-03-25T14:04:49.626" v="338" actId="20577"/>
        <pc:sldMkLst>
          <pc:docMk/>
          <pc:sldMk cId="4246537077" sldId="591"/>
        </pc:sldMkLst>
        <pc:spChg chg="mod">
          <ac:chgData name="Klaas Groen" userId="4c5b42e680dbc96c" providerId="LiveId" clId="{EB5EB145-D561-471F-AC9A-EA39407C174E}" dt="2022-03-25T14:04:04.375" v="214" actId="20577"/>
          <ac:spMkLst>
            <pc:docMk/>
            <pc:sldMk cId="4246537077" sldId="591"/>
            <ac:spMk id="3" creationId="{5D908725-DBB0-4D22-B18F-4F6DF66B2B4D}"/>
          </ac:spMkLst>
        </pc:spChg>
        <pc:spChg chg="mod">
          <ac:chgData name="Klaas Groen" userId="4c5b42e680dbc96c" providerId="LiveId" clId="{EB5EB145-D561-471F-AC9A-EA39407C174E}" dt="2022-03-25T14:04:49.626" v="338" actId="20577"/>
          <ac:spMkLst>
            <pc:docMk/>
            <pc:sldMk cId="4246537077" sldId="591"/>
            <ac:spMk id="5" creationId="{9CC9B4AC-BB2C-46ED-A574-4164BB7793B2}"/>
          </ac:spMkLst>
        </pc:spChg>
      </pc:sldChg>
      <pc:sldChg chg="del">
        <pc:chgData name="Klaas Groen" userId="4c5b42e680dbc96c" providerId="LiveId" clId="{EB5EB145-D561-471F-AC9A-EA39407C174E}" dt="2022-03-25T14:04:59.350" v="339" actId="47"/>
        <pc:sldMkLst>
          <pc:docMk/>
          <pc:sldMk cId="481058408" sldId="592"/>
        </pc:sldMkLst>
      </pc:sldChg>
      <pc:sldChg chg="del">
        <pc:chgData name="Klaas Groen" userId="4c5b42e680dbc96c" providerId="LiveId" clId="{EB5EB145-D561-471F-AC9A-EA39407C174E}" dt="2022-03-25T14:07:26.822" v="612" actId="47"/>
        <pc:sldMkLst>
          <pc:docMk/>
          <pc:sldMk cId="3455339578" sldId="593"/>
        </pc:sldMkLst>
      </pc:sldChg>
      <pc:sldChg chg="new del">
        <pc:chgData name="Klaas Groen" userId="4c5b42e680dbc96c" providerId="LiveId" clId="{EB5EB145-D561-471F-AC9A-EA39407C174E}" dt="2022-03-25T14:02:54.290" v="63" actId="47"/>
        <pc:sldMkLst>
          <pc:docMk/>
          <pc:sldMk cId="1735949554" sldId="594"/>
        </pc:sldMkLst>
      </pc:sldChg>
      <pc:sldChg chg="addSp delSp modSp add mod">
        <pc:chgData name="Klaas Groen" userId="4c5b42e680dbc96c" providerId="LiveId" clId="{EB5EB145-D561-471F-AC9A-EA39407C174E}" dt="2022-03-25T14:03:21.300" v="96" actId="478"/>
        <pc:sldMkLst>
          <pc:docMk/>
          <pc:sldMk cId="2065884781" sldId="594"/>
        </pc:sldMkLst>
        <pc:spChg chg="mod">
          <ac:chgData name="Klaas Groen" userId="4c5b42e680dbc96c" providerId="LiveId" clId="{EB5EB145-D561-471F-AC9A-EA39407C174E}" dt="2022-03-25T14:03:19.670" v="95" actId="1076"/>
          <ac:spMkLst>
            <pc:docMk/>
            <pc:sldMk cId="2065884781" sldId="594"/>
            <ac:spMk id="2" creationId="{DD83B7FF-EF48-4258-9BD8-A8362392DBFB}"/>
          </ac:spMkLst>
        </pc:spChg>
        <pc:spChg chg="del">
          <ac:chgData name="Klaas Groen" userId="4c5b42e680dbc96c" providerId="LiveId" clId="{EB5EB145-D561-471F-AC9A-EA39407C174E}" dt="2022-03-25T14:03:13.234" v="93" actId="478"/>
          <ac:spMkLst>
            <pc:docMk/>
            <pc:sldMk cId="2065884781" sldId="594"/>
            <ac:spMk id="3" creationId="{5D908725-DBB0-4D22-B18F-4F6DF66B2B4D}"/>
          </ac:spMkLst>
        </pc:spChg>
        <pc:spChg chg="del">
          <ac:chgData name="Klaas Groen" userId="4c5b42e680dbc96c" providerId="LiveId" clId="{EB5EB145-D561-471F-AC9A-EA39407C174E}" dt="2022-03-25T14:03:21.300" v="96" actId="478"/>
          <ac:spMkLst>
            <pc:docMk/>
            <pc:sldMk cId="2065884781" sldId="594"/>
            <ac:spMk id="5" creationId="{9CC9B4AC-BB2C-46ED-A574-4164BB7793B2}"/>
          </ac:spMkLst>
        </pc:spChg>
        <pc:spChg chg="add del mod">
          <ac:chgData name="Klaas Groen" userId="4c5b42e680dbc96c" providerId="LiveId" clId="{EB5EB145-D561-471F-AC9A-EA39407C174E}" dt="2022-03-25T14:03:15.260" v="94" actId="478"/>
          <ac:spMkLst>
            <pc:docMk/>
            <pc:sldMk cId="2065884781" sldId="594"/>
            <ac:spMk id="6" creationId="{3C9E04CC-DC7F-4C92-9AA6-29291F4345AE}"/>
          </ac:spMkLst>
        </pc:spChg>
      </pc:sldChg>
      <pc:sldChg chg="addSp delSp modSp add mod">
        <pc:chgData name="Klaas Groen" userId="4c5b42e680dbc96c" providerId="LiveId" clId="{EB5EB145-D561-471F-AC9A-EA39407C174E}" dt="2022-03-27T14:57:14.743" v="1340" actId="22"/>
        <pc:sldMkLst>
          <pc:docMk/>
          <pc:sldMk cId="3404255486" sldId="595"/>
        </pc:sldMkLst>
        <pc:spChg chg="add del">
          <ac:chgData name="Klaas Groen" userId="4c5b42e680dbc96c" providerId="LiveId" clId="{EB5EB145-D561-471F-AC9A-EA39407C174E}" dt="2022-03-27T14:57:14.743" v="1340" actId="22"/>
          <ac:spMkLst>
            <pc:docMk/>
            <pc:sldMk cId="3404255486" sldId="595"/>
            <ac:spMk id="4" creationId="{FE440125-B7BE-415A-A558-86BC6CD69810}"/>
          </ac:spMkLst>
        </pc:spChg>
        <pc:graphicFrameChg chg="modGraphic">
          <ac:chgData name="Klaas Groen" userId="4c5b42e680dbc96c" providerId="LiveId" clId="{EB5EB145-D561-471F-AC9A-EA39407C174E}" dt="2022-03-25T14:15:30.186" v="1338" actId="20577"/>
          <ac:graphicFrameMkLst>
            <pc:docMk/>
            <pc:sldMk cId="3404255486" sldId="595"/>
            <ac:graphicFrameMk id="9" creationId="{7BCCF18C-2480-4579-8388-876F44CC15E6}"/>
          </ac:graphicFrameMkLst>
        </pc:graphicFrameChg>
      </pc:sldChg>
      <pc:sldChg chg="modSp add mod">
        <pc:chgData name="Klaas Groen" userId="4c5b42e680dbc96c" providerId="LiveId" clId="{EB5EB145-D561-471F-AC9A-EA39407C174E}" dt="2022-03-27T14:57:29.768" v="1350" actId="20577"/>
        <pc:sldMkLst>
          <pc:docMk/>
          <pc:sldMk cId="2005733045" sldId="596"/>
        </pc:sldMkLst>
        <pc:graphicFrameChg chg="modGraphic">
          <ac:chgData name="Klaas Groen" userId="4c5b42e680dbc96c" providerId="LiveId" clId="{EB5EB145-D561-471F-AC9A-EA39407C174E}" dt="2022-03-27T14:57:29.768" v="1350" actId="20577"/>
          <ac:graphicFrameMkLst>
            <pc:docMk/>
            <pc:sldMk cId="2005733045" sldId="596"/>
            <ac:graphicFrameMk id="9" creationId="{7BCCF18C-2480-4579-8388-876F44CC15E6}"/>
          </ac:graphicFrameMkLst>
        </pc:graphicFrameChg>
      </pc:sldChg>
      <pc:sldChg chg="modSp add mod">
        <pc:chgData name="Klaas Groen" userId="4c5b42e680dbc96c" providerId="LiveId" clId="{EB5EB145-D561-471F-AC9A-EA39407C174E}" dt="2022-03-27T14:57:50.964" v="1353" actId="400"/>
        <pc:sldMkLst>
          <pc:docMk/>
          <pc:sldMk cId="1002432866" sldId="597"/>
        </pc:sldMkLst>
        <pc:spChg chg="mod">
          <ac:chgData name="Klaas Groen" userId="4c5b42e680dbc96c" providerId="LiveId" clId="{EB5EB145-D561-471F-AC9A-EA39407C174E}" dt="2022-03-27T14:57:50.964" v="1353" actId="400"/>
          <ac:spMkLst>
            <pc:docMk/>
            <pc:sldMk cId="1002432866" sldId="597"/>
            <ac:spMk id="3" creationId="{5D908725-DBB0-4D22-B18F-4F6DF66B2B4D}"/>
          </ac:spMkLst>
        </pc:spChg>
      </pc:sldChg>
      <pc:sldChg chg="modSp add mod">
        <pc:chgData name="Klaas Groen" userId="4c5b42e680dbc96c" providerId="LiveId" clId="{EB5EB145-D561-471F-AC9A-EA39407C174E}" dt="2022-03-27T14:58:03.300" v="1358" actId="400"/>
        <pc:sldMkLst>
          <pc:docMk/>
          <pc:sldMk cId="389472058" sldId="598"/>
        </pc:sldMkLst>
        <pc:spChg chg="mod">
          <ac:chgData name="Klaas Groen" userId="4c5b42e680dbc96c" providerId="LiveId" clId="{EB5EB145-D561-471F-AC9A-EA39407C174E}" dt="2022-03-27T14:58:03.300" v="1358" actId="400"/>
          <ac:spMkLst>
            <pc:docMk/>
            <pc:sldMk cId="389472058" sldId="598"/>
            <ac:spMk id="3" creationId="{5D908725-DBB0-4D22-B18F-4F6DF66B2B4D}"/>
          </ac:spMkLst>
        </pc:spChg>
      </pc:sldChg>
      <pc:sldChg chg="modSp add mod">
        <pc:chgData name="Klaas Groen" userId="4c5b42e680dbc96c" providerId="LiveId" clId="{EB5EB145-D561-471F-AC9A-EA39407C174E}" dt="2022-03-27T14:58:13.315" v="1361" actId="400"/>
        <pc:sldMkLst>
          <pc:docMk/>
          <pc:sldMk cId="241374824" sldId="599"/>
        </pc:sldMkLst>
        <pc:spChg chg="mod">
          <ac:chgData name="Klaas Groen" userId="4c5b42e680dbc96c" providerId="LiveId" clId="{EB5EB145-D561-471F-AC9A-EA39407C174E}" dt="2022-03-27T14:58:13.315" v="1361" actId="400"/>
          <ac:spMkLst>
            <pc:docMk/>
            <pc:sldMk cId="241374824" sldId="599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9ADB9CD5-CDC5-4E3C-968F-4ADCEC6BE2A3}"/>
    <pc:docChg chg="undo custSel addSld delSld modSld sldOrd">
      <pc:chgData name="Klaas Groen" userId="4c5b42e680dbc96c" providerId="LiveId" clId="{9ADB9CD5-CDC5-4E3C-968F-4ADCEC6BE2A3}" dt="2022-04-23T08:51:12.086" v="1895"/>
      <pc:docMkLst>
        <pc:docMk/>
      </pc:docMkLst>
      <pc:sldChg chg="addSp delSp modSp mod delAnim">
        <pc:chgData name="Klaas Groen" userId="4c5b42e680dbc96c" providerId="LiveId" clId="{9ADB9CD5-CDC5-4E3C-968F-4ADCEC6BE2A3}" dt="2022-04-23T08:47:45.208" v="1772" actId="20577"/>
        <pc:sldMkLst>
          <pc:docMk/>
          <pc:sldMk cId="1807191836" sldId="256"/>
        </pc:sldMkLst>
        <pc:spChg chg="mod">
          <ac:chgData name="Klaas Groen" userId="4c5b42e680dbc96c" providerId="LiveId" clId="{9ADB9CD5-CDC5-4E3C-968F-4ADCEC6BE2A3}" dt="2022-04-23T08:09:48.136" v="80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9ADB9CD5-CDC5-4E3C-968F-4ADCEC6BE2A3}" dt="2022-04-23T08:47:45.208" v="1772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9ADB9CD5-CDC5-4E3C-968F-4ADCEC6BE2A3}" dt="2022-04-23T08:09:31.778" v="53" actId="20577"/>
          <ac:spMkLst>
            <pc:docMk/>
            <pc:sldMk cId="1807191836" sldId="256"/>
            <ac:spMk id="13" creationId="{49252FC7-0078-43C4-8D18-329FF904C666}"/>
          </ac:spMkLst>
        </pc:spChg>
        <pc:picChg chg="add mod">
          <ac:chgData name="Klaas Groen" userId="4c5b42e680dbc96c" providerId="LiveId" clId="{9ADB9CD5-CDC5-4E3C-968F-4ADCEC6BE2A3}" dt="2022-04-23T08:09:04.267" v="8" actId="1076"/>
          <ac:picMkLst>
            <pc:docMk/>
            <pc:sldMk cId="1807191836" sldId="256"/>
            <ac:picMk id="6" creationId="{E80F4569-E38F-41B5-BEC5-139739E7AE96}"/>
          </ac:picMkLst>
        </pc:picChg>
        <pc:picChg chg="del">
          <ac:chgData name="Klaas Groen" userId="4c5b42e680dbc96c" providerId="LiveId" clId="{9ADB9CD5-CDC5-4E3C-968F-4ADCEC6BE2A3}" dt="2022-04-23T08:06:55.358" v="5" actId="478"/>
          <ac:picMkLst>
            <pc:docMk/>
            <pc:sldMk cId="1807191836" sldId="256"/>
            <ac:picMk id="10" creationId="{D31FC13F-0B2F-4329-82C8-F29120E4173C}"/>
          </ac:picMkLst>
        </pc:picChg>
        <pc:picChg chg="del">
          <ac:chgData name="Klaas Groen" userId="4c5b42e680dbc96c" providerId="LiveId" clId="{9ADB9CD5-CDC5-4E3C-968F-4ADCEC6BE2A3}" dt="2022-04-23T08:06:53.616" v="4" actId="478"/>
          <ac:picMkLst>
            <pc:docMk/>
            <pc:sldMk cId="1807191836" sldId="256"/>
            <ac:picMk id="12" creationId="{1474A22D-04B1-41D5-A763-71D9D634D9ED}"/>
          </ac:picMkLst>
        </pc:picChg>
      </pc:sldChg>
      <pc:sldChg chg="modSp">
        <pc:chgData name="Klaas Groen" userId="4c5b42e680dbc96c" providerId="LiveId" clId="{9ADB9CD5-CDC5-4E3C-968F-4ADCEC6BE2A3}" dt="2022-04-23T08:47:37.756" v="1770" actId="20577"/>
        <pc:sldMkLst>
          <pc:docMk/>
          <pc:sldMk cId="1207476577" sldId="263"/>
        </pc:sldMkLst>
        <pc:spChg chg="mod">
          <ac:chgData name="Klaas Groen" userId="4c5b42e680dbc96c" providerId="LiveId" clId="{9ADB9CD5-CDC5-4E3C-968F-4ADCEC6BE2A3}" dt="2022-04-23T08:47:37.756" v="1770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9ADB9CD5-CDC5-4E3C-968F-4ADCEC6BE2A3}" dt="2022-04-23T08:41:44.843" v="1349" actId="20577"/>
        <pc:sldMkLst>
          <pc:docMk/>
          <pc:sldMk cId="1738050850" sldId="567"/>
        </pc:sldMkLst>
        <pc:graphicFrameChg chg="modGraphic">
          <ac:chgData name="Klaas Groen" userId="4c5b42e680dbc96c" providerId="LiveId" clId="{9ADB9CD5-CDC5-4E3C-968F-4ADCEC6BE2A3}" dt="2022-04-23T08:41:44.843" v="1349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9ADB9CD5-CDC5-4E3C-968F-4ADCEC6BE2A3}" dt="2022-04-23T08:40:35.378" v="1089" actId="20577"/>
        <pc:sldMkLst>
          <pc:docMk/>
          <pc:sldMk cId="4078622385" sldId="584"/>
        </pc:sldMkLst>
        <pc:graphicFrameChg chg="modGraphic">
          <ac:chgData name="Klaas Groen" userId="4c5b42e680dbc96c" providerId="LiveId" clId="{9ADB9CD5-CDC5-4E3C-968F-4ADCEC6BE2A3}" dt="2022-04-23T08:40:35.378" v="1089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9ADB9CD5-CDC5-4E3C-968F-4ADCEC6BE2A3}" dt="2022-04-23T08:17:28.610" v="469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modSp mod">
        <pc:chgData name="Klaas Groen" userId="4c5b42e680dbc96c" providerId="LiveId" clId="{9ADB9CD5-CDC5-4E3C-968F-4ADCEC6BE2A3}" dt="2022-04-23T08:50:59.986" v="1893" actId="20577"/>
        <pc:sldMkLst>
          <pc:docMk/>
          <pc:sldMk cId="4246537077" sldId="591"/>
        </pc:sldMkLst>
        <pc:spChg chg="mod">
          <ac:chgData name="Klaas Groen" userId="4c5b42e680dbc96c" providerId="LiveId" clId="{9ADB9CD5-CDC5-4E3C-968F-4ADCEC6BE2A3}" dt="2022-04-23T08:10:09.148" v="102" actId="20577"/>
          <ac:spMkLst>
            <pc:docMk/>
            <pc:sldMk cId="4246537077" sldId="591"/>
            <ac:spMk id="3" creationId="{5D908725-DBB0-4D22-B18F-4F6DF66B2B4D}"/>
          </ac:spMkLst>
        </pc:spChg>
        <pc:spChg chg="mod">
          <ac:chgData name="Klaas Groen" userId="4c5b42e680dbc96c" providerId="LiveId" clId="{9ADB9CD5-CDC5-4E3C-968F-4ADCEC6BE2A3}" dt="2022-04-23T08:50:59.986" v="1893" actId="20577"/>
          <ac:spMkLst>
            <pc:docMk/>
            <pc:sldMk cId="4246537077" sldId="591"/>
            <ac:spMk id="5" creationId="{9CC9B4AC-BB2C-46ED-A574-4164BB7793B2}"/>
          </ac:spMkLst>
        </pc:spChg>
      </pc:sldChg>
      <pc:sldChg chg="modSp mod">
        <pc:chgData name="Klaas Groen" userId="4c5b42e680dbc96c" providerId="LiveId" clId="{9ADB9CD5-CDC5-4E3C-968F-4ADCEC6BE2A3}" dt="2022-04-23T08:11:06.310" v="120" actId="1076"/>
        <pc:sldMkLst>
          <pc:docMk/>
          <pc:sldMk cId="2065884781" sldId="594"/>
        </pc:sldMkLst>
        <pc:spChg chg="mod">
          <ac:chgData name="Klaas Groen" userId="4c5b42e680dbc96c" providerId="LiveId" clId="{9ADB9CD5-CDC5-4E3C-968F-4ADCEC6BE2A3}" dt="2022-04-23T08:11:06.310" v="120" actId="1076"/>
          <ac:spMkLst>
            <pc:docMk/>
            <pc:sldMk cId="2065884781" sldId="594"/>
            <ac:spMk id="2" creationId="{DD83B7FF-EF48-4258-9BD8-A8362392DBFB}"/>
          </ac:spMkLst>
        </pc:spChg>
      </pc:sldChg>
      <pc:sldChg chg="del">
        <pc:chgData name="Klaas Groen" userId="4c5b42e680dbc96c" providerId="LiveId" clId="{9ADB9CD5-CDC5-4E3C-968F-4ADCEC6BE2A3}" dt="2022-04-23T08:11:13.139" v="125" actId="47"/>
        <pc:sldMkLst>
          <pc:docMk/>
          <pc:sldMk cId="4011605979" sldId="606"/>
        </pc:sldMkLst>
      </pc:sldChg>
      <pc:sldChg chg="addSp delSp modSp mod modAnim">
        <pc:chgData name="Klaas Groen" userId="4c5b42e680dbc96c" providerId="LiveId" clId="{9ADB9CD5-CDC5-4E3C-968F-4ADCEC6BE2A3}" dt="2022-04-23T08:14:41.945" v="342" actId="1076"/>
        <pc:sldMkLst>
          <pc:docMk/>
          <pc:sldMk cId="1521799154" sldId="611"/>
        </pc:sldMkLst>
        <pc:spChg chg="mod">
          <ac:chgData name="Klaas Groen" userId="4c5b42e680dbc96c" providerId="LiveId" clId="{9ADB9CD5-CDC5-4E3C-968F-4ADCEC6BE2A3}" dt="2022-04-23T08:12:00.576" v="157" actId="20577"/>
          <ac:spMkLst>
            <pc:docMk/>
            <pc:sldMk cId="1521799154" sldId="611"/>
            <ac:spMk id="2" creationId="{C120CD91-CDD2-42D0-8B47-41BDF36FE407}"/>
          </ac:spMkLst>
        </pc:spChg>
        <pc:spChg chg="mod">
          <ac:chgData name="Klaas Groen" userId="4c5b42e680dbc96c" providerId="LiveId" clId="{9ADB9CD5-CDC5-4E3C-968F-4ADCEC6BE2A3}" dt="2022-04-23T08:11:54.266" v="155" actId="1076"/>
          <ac:spMkLst>
            <pc:docMk/>
            <pc:sldMk cId="1521799154" sldId="611"/>
            <ac:spMk id="5" creationId="{D0BDFE92-3BB8-43EA-A4F1-CE58FE1E2C56}"/>
          </ac:spMkLst>
        </pc:spChg>
        <pc:spChg chg="mod">
          <ac:chgData name="Klaas Groen" userId="4c5b42e680dbc96c" providerId="LiveId" clId="{9ADB9CD5-CDC5-4E3C-968F-4ADCEC6BE2A3}" dt="2022-04-23T08:11:57.228" v="156" actId="1076"/>
          <ac:spMkLst>
            <pc:docMk/>
            <pc:sldMk cId="1521799154" sldId="611"/>
            <ac:spMk id="6" creationId="{8A9249E6-E5DA-4CF3-AAC9-068412D4E407}"/>
          </ac:spMkLst>
        </pc:spChg>
        <pc:spChg chg="add mod">
          <ac:chgData name="Klaas Groen" userId="4c5b42e680dbc96c" providerId="LiveId" clId="{9ADB9CD5-CDC5-4E3C-968F-4ADCEC6BE2A3}" dt="2022-04-23T08:12:46.730" v="235" actId="20577"/>
          <ac:spMkLst>
            <pc:docMk/>
            <pc:sldMk cId="1521799154" sldId="611"/>
            <ac:spMk id="7" creationId="{90594F95-B250-4004-AEE7-6560D3B051D5}"/>
          </ac:spMkLst>
        </pc:spChg>
        <pc:spChg chg="add mod">
          <ac:chgData name="Klaas Groen" userId="4c5b42e680dbc96c" providerId="LiveId" clId="{9ADB9CD5-CDC5-4E3C-968F-4ADCEC6BE2A3}" dt="2022-04-23T08:12:28.303" v="178" actId="1076"/>
          <ac:spMkLst>
            <pc:docMk/>
            <pc:sldMk cId="1521799154" sldId="611"/>
            <ac:spMk id="8" creationId="{0B66589B-4291-4E02-87D5-691DF2454391}"/>
          </ac:spMkLst>
        </pc:spChg>
        <pc:spChg chg="add mod">
          <ac:chgData name="Klaas Groen" userId="4c5b42e680dbc96c" providerId="LiveId" clId="{9ADB9CD5-CDC5-4E3C-968F-4ADCEC6BE2A3}" dt="2022-04-23T08:12:24.213" v="177" actId="1076"/>
          <ac:spMkLst>
            <pc:docMk/>
            <pc:sldMk cId="1521799154" sldId="611"/>
            <ac:spMk id="9" creationId="{89D2C8EB-7B77-471A-8790-A107A4F8DA14}"/>
          </ac:spMkLst>
        </pc:spChg>
        <pc:spChg chg="add mod">
          <ac:chgData name="Klaas Groen" userId="4c5b42e680dbc96c" providerId="LiveId" clId="{9ADB9CD5-CDC5-4E3C-968F-4ADCEC6BE2A3}" dt="2022-04-23T08:13:31.233" v="270" actId="20577"/>
          <ac:spMkLst>
            <pc:docMk/>
            <pc:sldMk cId="1521799154" sldId="611"/>
            <ac:spMk id="10" creationId="{93F97007-4B15-4751-8325-086C8A4B2246}"/>
          </ac:spMkLst>
        </pc:spChg>
        <pc:spChg chg="add mod">
          <ac:chgData name="Klaas Groen" userId="4c5b42e680dbc96c" providerId="LiveId" clId="{9ADB9CD5-CDC5-4E3C-968F-4ADCEC6BE2A3}" dt="2022-04-23T08:13:23.615" v="257" actId="1076"/>
          <ac:spMkLst>
            <pc:docMk/>
            <pc:sldMk cId="1521799154" sldId="611"/>
            <ac:spMk id="11" creationId="{BB77F304-AEE5-48F9-8B38-1A6E3A28B95F}"/>
          </ac:spMkLst>
        </pc:spChg>
        <pc:spChg chg="add mod">
          <ac:chgData name="Klaas Groen" userId="4c5b42e680dbc96c" providerId="LiveId" clId="{9ADB9CD5-CDC5-4E3C-968F-4ADCEC6BE2A3}" dt="2022-04-23T08:13:21.287" v="256" actId="1076"/>
          <ac:spMkLst>
            <pc:docMk/>
            <pc:sldMk cId="1521799154" sldId="611"/>
            <ac:spMk id="12" creationId="{EB5E2B11-5C75-411F-BE0B-BD36C626738E}"/>
          </ac:spMkLst>
        </pc:spChg>
        <pc:spChg chg="add del mod">
          <ac:chgData name="Klaas Groen" userId="4c5b42e680dbc96c" providerId="LiveId" clId="{9ADB9CD5-CDC5-4E3C-968F-4ADCEC6BE2A3}" dt="2022-04-23T08:13:45.592" v="272"/>
          <ac:spMkLst>
            <pc:docMk/>
            <pc:sldMk cId="1521799154" sldId="611"/>
            <ac:spMk id="13" creationId="{86E267D4-2503-4943-8AB4-A5056581F192}"/>
          </ac:spMkLst>
        </pc:spChg>
        <pc:spChg chg="add del mod">
          <ac:chgData name="Klaas Groen" userId="4c5b42e680dbc96c" providerId="LiveId" clId="{9ADB9CD5-CDC5-4E3C-968F-4ADCEC6BE2A3}" dt="2022-04-23T08:13:45.592" v="272"/>
          <ac:spMkLst>
            <pc:docMk/>
            <pc:sldMk cId="1521799154" sldId="611"/>
            <ac:spMk id="14" creationId="{DD2E9BFB-A39B-42A9-863E-BE65D82EF9BC}"/>
          </ac:spMkLst>
        </pc:spChg>
        <pc:spChg chg="add del mod">
          <ac:chgData name="Klaas Groen" userId="4c5b42e680dbc96c" providerId="LiveId" clId="{9ADB9CD5-CDC5-4E3C-968F-4ADCEC6BE2A3}" dt="2022-04-23T08:13:45.592" v="272"/>
          <ac:spMkLst>
            <pc:docMk/>
            <pc:sldMk cId="1521799154" sldId="611"/>
            <ac:spMk id="15" creationId="{C37A02DA-22DA-4ABC-8860-869FE86C5252}"/>
          </ac:spMkLst>
        </pc:spChg>
        <pc:spChg chg="add mod">
          <ac:chgData name="Klaas Groen" userId="4c5b42e680dbc96c" providerId="LiveId" clId="{9ADB9CD5-CDC5-4E3C-968F-4ADCEC6BE2A3}" dt="2022-04-23T08:14:34.218" v="340" actId="20577"/>
          <ac:spMkLst>
            <pc:docMk/>
            <pc:sldMk cId="1521799154" sldId="611"/>
            <ac:spMk id="16" creationId="{EB6378B0-0B8D-4E73-9D2B-BBB2EB7C7C64}"/>
          </ac:spMkLst>
        </pc:spChg>
        <pc:spChg chg="add mod">
          <ac:chgData name="Klaas Groen" userId="4c5b42e680dbc96c" providerId="LiveId" clId="{9ADB9CD5-CDC5-4E3C-968F-4ADCEC6BE2A3}" dt="2022-04-23T08:14:41.945" v="342" actId="1076"/>
          <ac:spMkLst>
            <pc:docMk/>
            <pc:sldMk cId="1521799154" sldId="611"/>
            <ac:spMk id="17" creationId="{7D3FAB63-561B-430B-88E0-620C8F5DEB53}"/>
          </ac:spMkLst>
        </pc:spChg>
        <pc:spChg chg="add mod">
          <ac:chgData name="Klaas Groen" userId="4c5b42e680dbc96c" providerId="LiveId" clId="{9ADB9CD5-CDC5-4E3C-968F-4ADCEC6BE2A3}" dt="2022-04-23T08:14:37.739" v="341" actId="1076"/>
          <ac:spMkLst>
            <pc:docMk/>
            <pc:sldMk cId="1521799154" sldId="611"/>
            <ac:spMk id="18" creationId="{DADA38B0-44F8-4594-9650-0A078A08C4FA}"/>
          </ac:spMkLst>
        </pc:spChg>
      </pc:sldChg>
      <pc:sldChg chg="ord">
        <pc:chgData name="Klaas Groen" userId="4c5b42e680dbc96c" providerId="LiveId" clId="{9ADB9CD5-CDC5-4E3C-968F-4ADCEC6BE2A3}" dt="2022-04-23T08:11:07.875" v="122"/>
        <pc:sldMkLst>
          <pc:docMk/>
          <pc:sldMk cId="1819671168" sldId="613"/>
        </pc:sldMkLst>
      </pc:sldChg>
      <pc:sldChg chg="ord">
        <pc:chgData name="Klaas Groen" userId="4c5b42e680dbc96c" providerId="LiveId" clId="{9ADB9CD5-CDC5-4E3C-968F-4ADCEC6BE2A3}" dt="2022-04-23T08:11:11.755" v="124"/>
        <pc:sldMkLst>
          <pc:docMk/>
          <pc:sldMk cId="2234523328" sldId="614"/>
        </pc:sldMkLst>
      </pc:sldChg>
      <pc:sldChg chg="del">
        <pc:chgData name="Klaas Groen" userId="4c5b42e680dbc96c" providerId="LiveId" clId="{9ADB9CD5-CDC5-4E3C-968F-4ADCEC6BE2A3}" dt="2022-04-23T08:11:16.090" v="126" actId="47"/>
        <pc:sldMkLst>
          <pc:docMk/>
          <pc:sldMk cId="2263038048" sldId="615"/>
        </pc:sldMkLst>
      </pc:sldChg>
      <pc:sldChg chg="addSp delSp modSp mod modAnim">
        <pc:chgData name="Klaas Groen" userId="4c5b42e680dbc96c" providerId="LiveId" clId="{9ADB9CD5-CDC5-4E3C-968F-4ADCEC6BE2A3}" dt="2022-04-23T08:27:51.956" v="799" actId="1076"/>
        <pc:sldMkLst>
          <pc:docMk/>
          <pc:sldMk cId="3824436953" sldId="617"/>
        </pc:sldMkLst>
        <pc:spChg chg="mod">
          <ac:chgData name="Klaas Groen" userId="4c5b42e680dbc96c" providerId="LiveId" clId="{9ADB9CD5-CDC5-4E3C-968F-4ADCEC6BE2A3}" dt="2022-04-23T08:27:51.956" v="799" actId="1076"/>
          <ac:spMkLst>
            <pc:docMk/>
            <pc:sldMk cId="3824436953" sldId="617"/>
            <ac:spMk id="2" creationId="{B53438C5-95FF-4922-BD96-DB6374959F1B}"/>
          </ac:spMkLst>
        </pc:spChg>
        <pc:spChg chg="add mod">
          <ac:chgData name="Klaas Groen" userId="4c5b42e680dbc96c" providerId="LiveId" clId="{9ADB9CD5-CDC5-4E3C-968F-4ADCEC6BE2A3}" dt="2022-04-23T08:20:02.390" v="633" actId="403"/>
          <ac:spMkLst>
            <pc:docMk/>
            <pc:sldMk cId="3824436953" sldId="617"/>
            <ac:spMk id="3" creationId="{F37AD52D-318A-4690-8738-FDB4A04692F5}"/>
          </ac:spMkLst>
        </pc:spChg>
        <pc:spChg chg="del">
          <ac:chgData name="Klaas Groen" userId="4c5b42e680dbc96c" providerId="LiveId" clId="{9ADB9CD5-CDC5-4E3C-968F-4ADCEC6BE2A3}" dt="2022-04-23T08:18:09.933" v="540" actId="478"/>
          <ac:spMkLst>
            <pc:docMk/>
            <pc:sldMk cId="3824436953" sldId="617"/>
            <ac:spMk id="4" creationId="{45B005CF-8509-4042-9F78-B89DA1A55CEC}"/>
          </ac:spMkLst>
        </pc:spChg>
        <pc:spChg chg="add mod">
          <ac:chgData name="Klaas Groen" userId="4c5b42e680dbc96c" providerId="LiveId" clId="{9ADB9CD5-CDC5-4E3C-968F-4ADCEC6BE2A3}" dt="2022-04-23T08:21:14.423" v="684" actId="20577"/>
          <ac:spMkLst>
            <pc:docMk/>
            <pc:sldMk cId="3824436953" sldId="617"/>
            <ac:spMk id="5" creationId="{62C4509A-C7F8-4B52-A001-8949B8CA0130}"/>
          </ac:spMkLst>
        </pc:spChg>
        <pc:spChg chg="add mod">
          <ac:chgData name="Klaas Groen" userId="4c5b42e680dbc96c" providerId="LiveId" clId="{9ADB9CD5-CDC5-4E3C-968F-4ADCEC6BE2A3}" dt="2022-04-23T08:20:11.513" v="635" actId="14100"/>
          <ac:spMkLst>
            <pc:docMk/>
            <pc:sldMk cId="3824436953" sldId="617"/>
            <ac:spMk id="6" creationId="{0F3B4E56-605B-477E-8FA2-9DE01CC90B4D}"/>
          </ac:spMkLst>
        </pc:spChg>
        <pc:spChg chg="add mod">
          <ac:chgData name="Klaas Groen" userId="4c5b42e680dbc96c" providerId="LiveId" clId="{9ADB9CD5-CDC5-4E3C-968F-4ADCEC6BE2A3}" dt="2022-04-23T08:27:10.588" v="797" actId="1076"/>
          <ac:spMkLst>
            <pc:docMk/>
            <pc:sldMk cId="3824436953" sldId="617"/>
            <ac:spMk id="7" creationId="{F730468E-F1F4-49AF-9117-B17709E7E868}"/>
          </ac:spMkLst>
        </pc:spChg>
        <pc:spChg chg="add mod">
          <ac:chgData name="Klaas Groen" userId="4c5b42e680dbc96c" providerId="LiveId" clId="{9ADB9CD5-CDC5-4E3C-968F-4ADCEC6BE2A3}" dt="2022-04-23T08:20:41.514" v="647"/>
          <ac:spMkLst>
            <pc:docMk/>
            <pc:sldMk cId="3824436953" sldId="617"/>
            <ac:spMk id="8" creationId="{646A5C00-3FEB-4E9C-ACE9-E1917AEE5E23}"/>
          </ac:spMkLst>
        </pc:spChg>
        <pc:spChg chg="add mod">
          <ac:chgData name="Klaas Groen" userId="4c5b42e680dbc96c" providerId="LiveId" clId="{9ADB9CD5-CDC5-4E3C-968F-4ADCEC6BE2A3}" dt="2022-04-23T08:21:24.481" v="709" actId="20577"/>
          <ac:spMkLst>
            <pc:docMk/>
            <pc:sldMk cId="3824436953" sldId="617"/>
            <ac:spMk id="9" creationId="{F27F1EA5-5AA6-41BC-A55E-7F7F9F9CB5D0}"/>
          </ac:spMkLst>
        </pc:spChg>
        <pc:spChg chg="add mod">
          <ac:chgData name="Klaas Groen" userId="4c5b42e680dbc96c" providerId="LiveId" clId="{9ADB9CD5-CDC5-4E3C-968F-4ADCEC6BE2A3}" dt="2022-04-23T08:21:35.241" v="717" actId="20577"/>
          <ac:spMkLst>
            <pc:docMk/>
            <pc:sldMk cId="3824436953" sldId="617"/>
            <ac:spMk id="10" creationId="{C5374390-78DD-4AE6-9632-D2FB3030D453}"/>
          </ac:spMkLst>
        </pc:spChg>
        <pc:graphicFrameChg chg="add mod ord modGraphic">
          <ac:chgData name="Klaas Groen" userId="4c5b42e680dbc96c" providerId="LiveId" clId="{9ADB9CD5-CDC5-4E3C-968F-4ADCEC6BE2A3}" dt="2022-04-23T08:26:42.609" v="794" actId="167"/>
          <ac:graphicFrameMkLst>
            <pc:docMk/>
            <pc:sldMk cId="3824436953" sldId="617"/>
            <ac:graphicFrameMk id="11" creationId="{AD58054D-74F9-48CB-A839-D0F5C1176552}"/>
          </ac:graphicFrameMkLst>
        </pc:graphicFrameChg>
      </pc:sldChg>
      <pc:sldChg chg="addSp delSp modSp mod delAnim modAnim">
        <pc:chgData name="Klaas Groen" userId="4c5b42e680dbc96c" providerId="LiveId" clId="{9ADB9CD5-CDC5-4E3C-968F-4ADCEC6BE2A3}" dt="2022-04-23T08:34:12.452" v="872" actId="732"/>
        <pc:sldMkLst>
          <pc:docMk/>
          <pc:sldMk cId="291197774" sldId="618"/>
        </pc:sldMkLst>
        <pc:spChg chg="mod">
          <ac:chgData name="Klaas Groen" userId="4c5b42e680dbc96c" providerId="LiveId" clId="{9ADB9CD5-CDC5-4E3C-968F-4ADCEC6BE2A3}" dt="2022-04-23T08:33:04.666" v="817" actId="1076"/>
          <ac:spMkLst>
            <pc:docMk/>
            <pc:sldMk cId="291197774" sldId="618"/>
            <ac:spMk id="2" creationId="{B53438C5-95FF-4922-BD96-DB6374959F1B}"/>
          </ac:spMkLst>
        </pc:spChg>
        <pc:spChg chg="del">
          <ac:chgData name="Klaas Groen" userId="4c5b42e680dbc96c" providerId="LiveId" clId="{9ADB9CD5-CDC5-4E3C-968F-4ADCEC6BE2A3}" dt="2022-04-23T08:32:35.425" v="812" actId="478"/>
          <ac:spMkLst>
            <pc:docMk/>
            <pc:sldMk cId="291197774" sldId="618"/>
            <ac:spMk id="4" creationId="{45B005CF-8509-4042-9F78-B89DA1A55CEC}"/>
          </ac:spMkLst>
        </pc:spChg>
        <pc:spChg chg="del">
          <ac:chgData name="Klaas Groen" userId="4c5b42e680dbc96c" providerId="LiveId" clId="{9ADB9CD5-CDC5-4E3C-968F-4ADCEC6BE2A3}" dt="2022-04-23T08:32:32.769" v="811" actId="478"/>
          <ac:spMkLst>
            <pc:docMk/>
            <pc:sldMk cId="291197774" sldId="618"/>
            <ac:spMk id="5" creationId="{5B6E8FDD-1FDE-4406-950C-A26FA7BB786B}"/>
          </ac:spMkLst>
        </pc:spChg>
        <pc:spChg chg="add mod">
          <ac:chgData name="Klaas Groen" userId="4c5b42e680dbc96c" providerId="LiveId" clId="{9ADB9CD5-CDC5-4E3C-968F-4ADCEC6BE2A3}" dt="2022-04-23T08:33:58.678" v="870" actId="20577"/>
          <ac:spMkLst>
            <pc:docMk/>
            <pc:sldMk cId="291197774" sldId="618"/>
            <ac:spMk id="7" creationId="{C03B812E-301B-4BD7-9C2A-588FE5AEAE85}"/>
          </ac:spMkLst>
        </pc:spChg>
        <pc:picChg chg="add mod modCrop">
          <ac:chgData name="Klaas Groen" userId="4c5b42e680dbc96c" providerId="LiveId" clId="{9ADB9CD5-CDC5-4E3C-968F-4ADCEC6BE2A3}" dt="2022-04-23T08:34:12.452" v="872" actId="732"/>
          <ac:picMkLst>
            <pc:docMk/>
            <pc:sldMk cId="291197774" sldId="618"/>
            <ac:picMk id="6" creationId="{42229260-F422-4F51-9AE7-A4DA59B6CA5A}"/>
          </ac:picMkLst>
        </pc:picChg>
      </pc:sldChg>
      <pc:sldChg chg="addSp modSp mod">
        <pc:chgData name="Klaas Groen" userId="4c5b42e680dbc96c" providerId="LiveId" clId="{9ADB9CD5-CDC5-4E3C-968F-4ADCEC6BE2A3}" dt="2022-04-23T08:45:51.348" v="1738" actId="20577"/>
        <pc:sldMkLst>
          <pc:docMk/>
          <pc:sldMk cId="2556517865" sldId="619"/>
        </pc:sldMkLst>
        <pc:spChg chg="mod">
          <ac:chgData name="Klaas Groen" userId="4c5b42e680dbc96c" providerId="LiveId" clId="{9ADB9CD5-CDC5-4E3C-968F-4ADCEC6BE2A3}" dt="2022-04-23T08:42:19.120" v="1373" actId="20577"/>
          <ac:spMkLst>
            <pc:docMk/>
            <pc:sldMk cId="2556517865" sldId="619"/>
            <ac:spMk id="2" creationId="{B53438C5-95FF-4922-BD96-DB6374959F1B}"/>
          </ac:spMkLst>
        </pc:spChg>
        <pc:spChg chg="add mod">
          <ac:chgData name="Klaas Groen" userId="4c5b42e680dbc96c" providerId="LiveId" clId="{9ADB9CD5-CDC5-4E3C-968F-4ADCEC6BE2A3}" dt="2022-04-23T08:45:51.348" v="1738" actId="20577"/>
          <ac:spMkLst>
            <pc:docMk/>
            <pc:sldMk cId="2556517865" sldId="619"/>
            <ac:spMk id="4" creationId="{EB9ADEA8-6318-47A6-8148-98AD134E2DE7}"/>
          </ac:spMkLst>
        </pc:spChg>
        <pc:spChg chg="mod">
          <ac:chgData name="Klaas Groen" userId="4c5b42e680dbc96c" providerId="LiveId" clId="{9ADB9CD5-CDC5-4E3C-968F-4ADCEC6BE2A3}" dt="2022-04-23T08:44:40.349" v="1587" actId="20577"/>
          <ac:spMkLst>
            <pc:docMk/>
            <pc:sldMk cId="2556517865" sldId="619"/>
            <ac:spMk id="6" creationId="{DE431B1A-5401-477F-A9F7-C9F7B06FC89F}"/>
          </ac:spMkLst>
        </pc:spChg>
      </pc:sldChg>
      <pc:sldChg chg="del">
        <pc:chgData name="Klaas Groen" userId="4c5b42e680dbc96c" providerId="LiveId" clId="{9ADB9CD5-CDC5-4E3C-968F-4ADCEC6BE2A3}" dt="2022-04-23T08:49:35.132" v="1773" actId="47"/>
        <pc:sldMkLst>
          <pc:docMk/>
          <pc:sldMk cId="453037011" sldId="620"/>
        </pc:sldMkLst>
      </pc:sldChg>
      <pc:sldChg chg="modSp add mod">
        <pc:chgData name="Klaas Groen" userId="4c5b42e680dbc96c" providerId="LiveId" clId="{9ADB9CD5-CDC5-4E3C-968F-4ADCEC6BE2A3}" dt="2022-04-23T08:10:32.203" v="119" actId="20577"/>
        <pc:sldMkLst>
          <pc:docMk/>
          <pc:sldMk cId="1130687576" sldId="621"/>
        </pc:sldMkLst>
        <pc:spChg chg="mod">
          <ac:chgData name="Klaas Groen" userId="4c5b42e680dbc96c" providerId="LiveId" clId="{9ADB9CD5-CDC5-4E3C-968F-4ADCEC6BE2A3}" dt="2022-04-23T08:10:32.203" v="119" actId="20577"/>
          <ac:spMkLst>
            <pc:docMk/>
            <pc:sldMk cId="1130687576" sldId="621"/>
            <ac:spMk id="2" creationId="{2C6020B0-C6A2-45DE-927E-223FEC42EB67}"/>
          </ac:spMkLst>
        </pc:spChg>
      </pc:sldChg>
      <pc:sldChg chg="del">
        <pc:chgData name="Klaas Groen" userId="4c5b42e680dbc96c" providerId="LiveId" clId="{9ADB9CD5-CDC5-4E3C-968F-4ADCEC6BE2A3}" dt="2022-04-23T08:10:17.371" v="103" actId="2696"/>
        <pc:sldMkLst>
          <pc:docMk/>
          <pc:sldMk cId="2473899827" sldId="621"/>
        </pc:sldMkLst>
      </pc:sldChg>
      <pc:sldChg chg="addSp delSp modSp add mod">
        <pc:chgData name="Klaas Groen" userId="4c5b42e680dbc96c" providerId="LiveId" clId="{9ADB9CD5-CDC5-4E3C-968F-4ADCEC6BE2A3}" dt="2022-04-23T08:51:12.086" v="1895"/>
        <pc:sldMkLst>
          <pc:docMk/>
          <pc:sldMk cId="1634838812" sldId="622"/>
        </pc:sldMkLst>
        <pc:spChg chg="mod">
          <ac:chgData name="Klaas Groen" userId="4c5b42e680dbc96c" providerId="LiveId" clId="{9ADB9CD5-CDC5-4E3C-968F-4ADCEC6BE2A3}" dt="2022-04-23T08:50:00.451" v="1786" actId="20577"/>
          <ac:spMkLst>
            <pc:docMk/>
            <pc:sldMk cId="1634838812" sldId="622"/>
            <ac:spMk id="2" creationId="{DD83B7FF-EF48-4258-9BD8-A8362392DBFB}"/>
          </ac:spMkLst>
        </pc:spChg>
        <pc:spChg chg="del">
          <ac:chgData name="Klaas Groen" userId="4c5b42e680dbc96c" providerId="LiveId" clId="{9ADB9CD5-CDC5-4E3C-968F-4ADCEC6BE2A3}" dt="2022-04-23T08:51:11.716" v="1894" actId="478"/>
          <ac:spMkLst>
            <pc:docMk/>
            <pc:sldMk cId="1634838812" sldId="622"/>
            <ac:spMk id="5" creationId="{9CC9B4AC-BB2C-46ED-A574-4164BB7793B2}"/>
          </ac:spMkLst>
        </pc:spChg>
        <pc:spChg chg="add mod">
          <ac:chgData name="Klaas Groen" userId="4c5b42e680dbc96c" providerId="LiveId" clId="{9ADB9CD5-CDC5-4E3C-968F-4ADCEC6BE2A3}" dt="2022-04-23T08:51:12.086" v="1895"/>
          <ac:spMkLst>
            <pc:docMk/>
            <pc:sldMk cId="1634838812" sldId="622"/>
            <ac:spMk id="6" creationId="{FC689515-1B83-44B5-AAD8-8C96FFD22109}"/>
          </ac:spMkLst>
        </pc:spChg>
      </pc:sldChg>
    </pc:docChg>
  </pc:docChgLst>
  <pc:docChgLst>
    <pc:chgData name="Klaas Groen" userId="4c5b42e680dbc96c" providerId="LiveId" clId="{E85563DB-B011-494F-9F37-226D4D9657E9}"/>
    <pc:docChg chg="modSld">
      <pc:chgData name="Klaas Groen" userId="4c5b42e680dbc96c" providerId="LiveId" clId="{E85563DB-B011-494F-9F37-226D4D9657E9}" dt="2022-03-01T08:38:43.431" v="27" actId="20577"/>
      <pc:docMkLst>
        <pc:docMk/>
      </pc:docMkLst>
      <pc:sldChg chg="modSp mod">
        <pc:chgData name="Klaas Groen" userId="4c5b42e680dbc96c" providerId="LiveId" clId="{E85563DB-B011-494F-9F37-226D4D9657E9}" dt="2022-03-01T08:21:51.917" v="18" actId="20577"/>
        <pc:sldMkLst>
          <pc:docMk/>
          <pc:sldMk cId="1807191836" sldId="256"/>
        </pc:sldMkLst>
        <pc:spChg chg="mod">
          <ac:chgData name="Klaas Groen" userId="4c5b42e680dbc96c" providerId="LiveId" clId="{E85563DB-B011-494F-9F37-226D4D9657E9}" dt="2022-03-01T08:21:51.917" v="18" actId="20577"/>
          <ac:spMkLst>
            <pc:docMk/>
            <pc:sldMk cId="1807191836" sldId="256"/>
            <ac:spMk id="8" creationId="{227A0C01-4DC3-4D5C-AF3B-7BC2044A9375}"/>
          </ac:spMkLst>
        </pc:spChg>
      </pc:sldChg>
      <pc:sldChg chg="modSp mod">
        <pc:chgData name="Klaas Groen" userId="4c5b42e680dbc96c" providerId="LiveId" clId="{E85563DB-B011-494F-9F37-226D4D9657E9}" dt="2022-03-01T08:38:43.431" v="27" actId="20577"/>
        <pc:sldMkLst>
          <pc:docMk/>
          <pc:sldMk cId="1738050850" sldId="567"/>
        </pc:sldMkLst>
        <pc:graphicFrameChg chg="mod modGraphic">
          <ac:chgData name="Klaas Groen" userId="4c5b42e680dbc96c" providerId="LiveId" clId="{E85563DB-B011-494F-9F37-226D4D9657E9}" dt="2022-03-01T08:38:43.431" v="27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</pc:docChg>
  </pc:docChgLst>
  <pc:docChgLst>
    <pc:chgData name="Klaas Groen" userId="4c5b42e680dbc96c" providerId="LiveId" clId="{40420679-83A3-45A2-BCEE-D5D4A8173918}"/>
    <pc:docChg chg="undo redo custSel addSld delSld modSld sldOrd">
      <pc:chgData name="Klaas Groen" userId="4c5b42e680dbc96c" providerId="LiveId" clId="{40420679-83A3-45A2-BCEE-D5D4A8173918}" dt="2022-08-31T14:16:30.137" v="3561" actId="1076"/>
      <pc:docMkLst>
        <pc:docMk/>
      </pc:docMkLst>
      <pc:sldChg chg="modSp mod">
        <pc:chgData name="Klaas Groen" userId="4c5b42e680dbc96c" providerId="LiveId" clId="{40420679-83A3-45A2-BCEE-D5D4A8173918}" dt="2022-08-31T07:39:04.633" v="509" actId="20577"/>
        <pc:sldMkLst>
          <pc:docMk/>
          <pc:sldMk cId="1807191836" sldId="256"/>
        </pc:sldMkLst>
        <pc:spChg chg="mod">
          <ac:chgData name="Klaas Groen" userId="4c5b42e680dbc96c" providerId="LiveId" clId="{40420679-83A3-45A2-BCEE-D5D4A8173918}" dt="2022-08-31T07:39:04.633" v="509" actId="20577"/>
          <ac:spMkLst>
            <pc:docMk/>
            <pc:sldMk cId="1807191836" sldId="256"/>
            <ac:spMk id="3" creationId="{CC132C33-D22E-407C-BB53-5CE379C917C3}"/>
          </ac:spMkLst>
        </pc:spChg>
      </pc:sldChg>
      <pc:sldChg chg="modSp mod ord modAnim">
        <pc:chgData name="Klaas Groen" userId="4c5b42e680dbc96c" providerId="LiveId" clId="{40420679-83A3-45A2-BCEE-D5D4A8173918}" dt="2022-08-31T14:04:33.725" v="3305" actId="20577"/>
        <pc:sldMkLst>
          <pc:docMk/>
          <pc:sldMk cId="1207476577" sldId="263"/>
        </pc:sldMkLst>
        <pc:spChg chg="mod">
          <ac:chgData name="Klaas Groen" userId="4c5b42e680dbc96c" providerId="LiveId" clId="{40420679-83A3-45A2-BCEE-D5D4A8173918}" dt="2022-08-31T08:21:53.411" v="1211" actId="20577"/>
          <ac:spMkLst>
            <pc:docMk/>
            <pc:sldMk cId="1207476577" sldId="263"/>
            <ac:spMk id="2" creationId="{DAA61BFE-AD3A-476D-998B-7477CA68083E}"/>
          </ac:spMkLst>
        </pc:spChg>
        <pc:spChg chg="mod">
          <ac:chgData name="Klaas Groen" userId="4c5b42e680dbc96c" providerId="LiveId" clId="{40420679-83A3-45A2-BCEE-D5D4A8173918}" dt="2022-08-31T14:04:33.725" v="3305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addSp delSp modSp mod ord">
        <pc:chgData name="Klaas Groen" userId="4c5b42e680dbc96c" providerId="LiveId" clId="{40420679-83A3-45A2-BCEE-D5D4A8173918}" dt="2022-08-31T14:01:35.136" v="3278"/>
        <pc:sldMkLst>
          <pc:docMk/>
          <pc:sldMk cId="737225410" sldId="478"/>
        </pc:sldMkLst>
        <pc:spChg chg="mod">
          <ac:chgData name="Klaas Groen" userId="4c5b42e680dbc96c" providerId="LiveId" clId="{40420679-83A3-45A2-BCEE-D5D4A8173918}" dt="2022-08-31T14:01:00.865" v="3268" actId="20577"/>
          <ac:spMkLst>
            <pc:docMk/>
            <pc:sldMk cId="737225410" sldId="478"/>
            <ac:spMk id="3" creationId="{DA841FF2-2745-4A44-B66D-D7B5FF093307}"/>
          </ac:spMkLst>
        </pc:spChg>
        <pc:graphicFrameChg chg="add del modGraphic">
          <ac:chgData name="Klaas Groen" userId="4c5b42e680dbc96c" providerId="LiveId" clId="{40420679-83A3-45A2-BCEE-D5D4A8173918}" dt="2022-08-31T14:01:30.735" v="3276" actId="478"/>
          <ac:graphicFrameMkLst>
            <pc:docMk/>
            <pc:sldMk cId="737225410" sldId="478"/>
            <ac:graphicFrameMk id="5" creationId="{F730B393-08BA-04F3-CBDF-5241A1607C9F}"/>
          </ac:graphicFrameMkLst>
        </pc:graphicFrameChg>
      </pc:sldChg>
      <pc:sldChg chg="addSp delSp modSp mod ord delAnim modAnim">
        <pc:chgData name="Klaas Groen" userId="4c5b42e680dbc96c" providerId="LiveId" clId="{40420679-83A3-45A2-BCEE-D5D4A8173918}" dt="2022-08-31T14:15:30.278" v="3508" actId="20577"/>
        <pc:sldMkLst>
          <pc:docMk/>
          <pc:sldMk cId="1738050850" sldId="567"/>
        </pc:sldMkLst>
        <pc:graphicFrameChg chg="modGraphic">
          <ac:chgData name="Klaas Groen" userId="4c5b42e680dbc96c" providerId="LiveId" clId="{40420679-83A3-45A2-BCEE-D5D4A8173918}" dt="2022-08-31T14:15:30.278" v="3508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  <pc:picChg chg="add del mod">
          <ac:chgData name="Klaas Groen" userId="4c5b42e680dbc96c" providerId="LiveId" clId="{40420679-83A3-45A2-BCEE-D5D4A8173918}" dt="2022-08-31T08:30:27.131" v="1738" actId="478"/>
          <ac:picMkLst>
            <pc:docMk/>
            <pc:sldMk cId="1738050850" sldId="567"/>
            <ac:picMk id="2" creationId="{E6DD91E9-9033-6B35-6D2F-FC53CCB10E42}"/>
          </ac:picMkLst>
        </pc:picChg>
        <pc:picChg chg="add mod">
          <ac:chgData name="Klaas Groen" userId="4c5b42e680dbc96c" providerId="LiveId" clId="{40420679-83A3-45A2-BCEE-D5D4A8173918}" dt="2022-08-31T08:30:46.521" v="1755" actId="1076"/>
          <ac:picMkLst>
            <pc:docMk/>
            <pc:sldMk cId="1738050850" sldId="567"/>
            <ac:picMk id="4" creationId="{C5A91D33-A0EB-847D-53BC-0AA210261CD0}"/>
          </ac:picMkLst>
        </pc:picChg>
      </pc:sldChg>
      <pc:sldChg chg="modSp mod">
        <pc:chgData name="Klaas Groen" userId="4c5b42e680dbc96c" providerId="LiveId" clId="{40420679-83A3-45A2-BCEE-D5D4A8173918}" dt="2022-08-31T14:11:29.006" v="3378" actId="20578"/>
        <pc:sldMkLst>
          <pc:docMk/>
          <pc:sldMk cId="4246537077" sldId="591"/>
        </pc:sldMkLst>
        <pc:spChg chg="mod">
          <ac:chgData name="Klaas Groen" userId="4c5b42e680dbc96c" providerId="LiveId" clId="{40420679-83A3-45A2-BCEE-D5D4A8173918}" dt="2022-08-31T14:11:29.006" v="3378" actId="20578"/>
          <ac:spMkLst>
            <pc:docMk/>
            <pc:sldMk cId="4246537077" sldId="591"/>
            <ac:spMk id="3" creationId="{5D908725-DBB0-4D22-B18F-4F6DF66B2B4D}"/>
          </ac:spMkLst>
        </pc:spChg>
      </pc:sldChg>
      <pc:sldChg chg="del">
        <pc:chgData name="Klaas Groen" userId="4c5b42e680dbc96c" providerId="LiveId" clId="{40420679-83A3-45A2-BCEE-D5D4A8173918}" dt="2022-08-31T07:41:07.863" v="510" actId="47"/>
        <pc:sldMkLst>
          <pc:docMk/>
          <pc:sldMk cId="2065884781" sldId="594"/>
        </pc:sldMkLst>
      </pc:sldChg>
      <pc:sldChg chg="addSp modSp mod modAnim">
        <pc:chgData name="Klaas Groen" userId="4c5b42e680dbc96c" providerId="LiveId" clId="{40420679-83A3-45A2-BCEE-D5D4A8173918}" dt="2022-08-31T07:37:23.603" v="483"/>
        <pc:sldMkLst>
          <pc:docMk/>
          <pc:sldMk cId="1015438642" sldId="635"/>
        </pc:sldMkLst>
        <pc:spChg chg="mod">
          <ac:chgData name="Klaas Groen" userId="4c5b42e680dbc96c" providerId="LiveId" clId="{40420679-83A3-45A2-BCEE-D5D4A8173918}" dt="2022-08-31T07:36:28.683" v="478" actId="20577"/>
          <ac:spMkLst>
            <pc:docMk/>
            <pc:sldMk cId="1015438642" sldId="635"/>
            <ac:spMk id="4" creationId="{C39830CD-6F08-0019-2ECF-DC55D82603C5}"/>
          </ac:spMkLst>
        </pc:spChg>
        <pc:picChg chg="add mod">
          <ac:chgData name="Klaas Groen" userId="4c5b42e680dbc96c" providerId="LiveId" clId="{40420679-83A3-45A2-BCEE-D5D4A8173918}" dt="2022-08-31T07:37:17.593" v="482" actId="1076"/>
          <ac:picMkLst>
            <pc:docMk/>
            <pc:sldMk cId="1015438642" sldId="635"/>
            <ac:picMk id="3" creationId="{7F0BB7FB-FFA7-31D0-5717-914ABE3875F0}"/>
          </ac:picMkLst>
        </pc:picChg>
      </pc:sldChg>
      <pc:sldChg chg="del">
        <pc:chgData name="Klaas Groen" userId="4c5b42e680dbc96c" providerId="LiveId" clId="{40420679-83A3-45A2-BCEE-D5D4A8173918}" dt="2022-08-31T07:41:16.374" v="512" actId="47"/>
        <pc:sldMkLst>
          <pc:docMk/>
          <pc:sldMk cId="1018891635" sldId="645"/>
        </pc:sldMkLst>
      </pc:sldChg>
      <pc:sldChg chg="modSp mod ord">
        <pc:chgData name="Klaas Groen" userId="4c5b42e680dbc96c" providerId="LiveId" clId="{40420679-83A3-45A2-BCEE-D5D4A8173918}" dt="2022-08-31T08:41:18.632" v="2130" actId="20577"/>
        <pc:sldMkLst>
          <pc:docMk/>
          <pc:sldMk cId="1467101021" sldId="646"/>
        </pc:sldMkLst>
        <pc:spChg chg="mod">
          <ac:chgData name="Klaas Groen" userId="4c5b42e680dbc96c" providerId="LiveId" clId="{40420679-83A3-45A2-BCEE-D5D4A8173918}" dt="2022-08-31T08:41:18.632" v="2130" actId="20577"/>
          <ac:spMkLst>
            <pc:docMk/>
            <pc:sldMk cId="1467101021" sldId="646"/>
            <ac:spMk id="4" creationId="{C39830CD-6F08-0019-2ECF-DC55D82603C5}"/>
          </ac:spMkLst>
        </pc:spChg>
      </pc:sldChg>
      <pc:sldChg chg="del">
        <pc:chgData name="Klaas Groen" userId="4c5b42e680dbc96c" providerId="LiveId" clId="{40420679-83A3-45A2-BCEE-D5D4A8173918}" dt="2022-08-31T14:01:22.620" v="3274" actId="47"/>
        <pc:sldMkLst>
          <pc:docMk/>
          <pc:sldMk cId="1956654863" sldId="647"/>
        </pc:sldMkLst>
      </pc:sldChg>
      <pc:sldChg chg="addSp delSp modSp mod modAnim">
        <pc:chgData name="Klaas Groen" userId="4c5b42e680dbc96c" providerId="LiveId" clId="{40420679-83A3-45A2-BCEE-D5D4A8173918}" dt="2022-08-31T14:10:56.109" v="3377"/>
        <pc:sldMkLst>
          <pc:docMk/>
          <pc:sldMk cId="2535954100" sldId="649"/>
        </pc:sldMkLst>
        <pc:picChg chg="add mod">
          <ac:chgData name="Klaas Groen" userId="4c5b42e680dbc96c" providerId="LiveId" clId="{40420679-83A3-45A2-BCEE-D5D4A8173918}" dt="2022-08-31T08:32:26.671" v="1892"/>
          <ac:picMkLst>
            <pc:docMk/>
            <pc:sldMk cId="2535954100" sldId="649"/>
            <ac:picMk id="3" creationId="{6C96ACBD-FEE7-A38D-7B33-0160B7593F1D}"/>
          </ac:picMkLst>
        </pc:picChg>
        <pc:picChg chg="add mod">
          <ac:chgData name="Klaas Groen" userId="4c5b42e680dbc96c" providerId="LiveId" clId="{40420679-83A3-45A2-BCEE-D5D4A8173918}" dt="2022-08-31T14:10:53.474" v="3376" actId="1076"/>
          <ac:picMkLst>
            <pc:docMk/>
            <pc:sldMk cId="2535954100" sldId="649"/>
            <ac:picMk id="4" creationId="{578A84D6-96B6-144F-B950-F747F7235235}"/>
          </ac:picMkLst>
        </pc:picChg>
        <pc:picChg chg="del">
          <ac:chgData name="Klaas Groen" userId="4c5b42e680dbc96c" providerId="LiveId" clId="{40420679-83A3-45A2-BCEE-D5D4A8173918}" dt="2022-08-31T08:32:26.231" v="1891" actId="478"/>
          <ac:picMkLst>
            <pc:docMk/>
            <pc:sldMk cId="2535954100" sldId="649"/>
            <ac:picMk id="4" creationId="{EF397BFF-EBF3-C979-12D6-B17703CFDF8F}"/>
          </ac:picMkLst>
        </pc:picChg>
        <pc:picChg chg="add mod">
          <ac:chgData name="Klaas Groen" userId="4c5b42e680dbc96c" providerId="LiveId" clId="{40420679-83A3-45A2-BCEE-D5D4A8173918}" dt="2022-08-31T08:33:24.551" v="1896" actId="1076"/>
          <ac:picMkLst>
            <pc:docMk/>
            <pc:sldMk cId="2535954100" sldId="649"/>
            <ac:picMk id="6" creationId="{199528F2-3C8B-B413-0C98-7CB83B9D3089}"/>
          </ac:picMkLst>
        </pc:picChg>
        <pc:cxnChg chg="add mod">
          <ac:chgData name="Klaas Groen" userId="4c5b42e680dbc96c" providerId="LiveId" clId="{40420679-83A3-45A2-BCEE-D5D4A8173918}" dt="2022-08-31T08:34:18.511" v="1902" actId="14100"/>
          <ac:cxnSpMkLst>
            <pc:docMk/>
            <pc:sldMk cId="2535954100" sldId="649"/>
            <ac:cxnSpMk id="8" creationId="{5B83A419-C767-8FE2-BB6A-918207ACEEF9}"/>
          </ac:cxnSpMkLst>
        </pc:cxnChg>
      </pc:sldChg>
      <pc:sldChg chg="addSp modSp new mod modAnim">
        <pc:chgData name="Klaas Groen" userId="4c5b42e680dbc96c" providerId="LiveId" clId="{40420679-83A3-45A2-BCEE-D5D4A8173918}" dt="2022-08-31T08:38:13.091" v="1969" actId="20577"/>
        <pc:sldMkLst>
          <pc:docMk/>
          <pc:sldMk cId="1424695992" sldId="650"/>
        </pc:sldMkLst>
        <pc:spChg chg="mod">
          <ac:chgData name="Klaas Groen" userId="4c5b42e680dbc96c" providerId="LiveId" clId="{40420679-83A3-45A2-BCEE-D5D4A8173918}" dt="2022-08-31T08:36:23.992" v="1904" actId="20577"/>
          <ac:spMkLst>
            <pc:docMk/>
            <pc:sldMk cId="1424695992" sldId="650"/>
            <ac:spMk id="2" creationId="{1519A314-DAEB-7F2E-12DF-64A65C102CF9}"/>
          </ac:spMkLst>
        </pc:spChg>
        <pc:spChg chg="mod">
          <ac:chgData name="Klaas Groen" userId="4c5b42e680dbc96c" providerId="LiveId" clId="{40420679-83A3-45A2-BCEE-D5D4A8173918}" dt="2022-08-30T09:08:57.041" v="150" actId="403"/>
          <ac:spMkLst>
            <pc:docMk/>
            <pc:sldMk cId="1424695992" sldId="650"/>
            <ac:spMk id="3" creationId="{7B046609-1036-959F-98A7-DAEA3932CCB3}"/>
          </ac:spMkLst>
        </pc:spChg>
        <pc:spChg chg="add mod">
          <ac:chgData name="Klaas Groen" userId="4c5b42e680dbc96c" providerId="LiveId" clId="{40420679-83A3-45A2-BCEE-D5D4A8173918}" dt="2022-08-31T08:37:06.011" v="1919" actId="113"/>
          <ac:spMkLst>
            <pc:docMk/>
            <pc:sldMk cId="1424695992" sldId="650"/>
            <ac:spMk id="4" creationId="{89983B78-7605-3757-5283-DE26DF49DC1C}"/>
          </ac:spMkLst>
        </pc:spChg>
        <pc:spChg chg="add mod">
          <ac:chgData name="Klaas Groen" userId="4c5b42e680dbc96c" providerId="LiveId" clId="{40420679-83A3-45A2-BCEE-D5D4A8173918}" dt="2022-08-31T08:37:23.991" v="1940" actId="1076"/>
          <ac:spMkLst>
            <pc:docMk/>
            <pc:sldMk cId="1424695992" sldId="650"/>
            <ac:spMk id="5" creationId="{84852D54-70F7-D11F-BA35-C7C110BC3038}"/>
          </ac:spMkLst>
        </pc:spChg>
        <pc:spChg chg="add mod">
          <ac:chgData name="Klaas Groen" userId="4c5b42e680dbc96c" providerId="LiveId" clId="{40420679-83A3-45A2-BCEE-D5D4A8173918}" dt="2022-08-31T08:38:13.091" v="1969" actId="20577"/>
          <ac:spMkLst>
            <pc:docMk/>
            <pc:sldMk cId="1424695992" sldId="650"/>
            <ac:spMk id="6" creationId="{CAEC2D90-C39C-4B82-4324-9037CFFEE89A}"/>
          </ac:spMkLst>
        </pc:spChg>
        <pc:spChg chg="add mod">
          <ac:chgData name="Klaas Groen" userId="4c5b42e680dbc96c" providerId="LiveId" clId="{40420679-83A3-45A2-BCEE-D5D4A8173918}" dt="2022-08-31T08:37:52.492" v="1967" actId="14100"/>
          <ac:spMkLst>
            <pc:docMk/>
            <pc:sldMk cId="1424695992" sldId="650"/>
            <ac:spMk id="7" creationId="{E349BCCE-16D2-AD46-6DF0-129F1D197E8E}"/>
          </ac:spMkLst>
        </pc:spChg>
      </pc:sldChg>
      <pc:sldChg chg="addSp delSp modSp new mod">
        <pc:chgData name="Klaas Groen" userId="4c5b42e680dbc96c" providerId="LiveId" clId="{40420679-83A3-45A2-BCEE-D5D4A8173918}" dt="2022-08-31T14:13:35.481" v="3499" actId="1076"/>
        <pc:sldMkLst>
          <pc:docMk/>
          <pc:sldMk cId="249546440" sldId="651"/>
        </pc:sldMkLst>
        <pc:spChg chg="mod">
          <ac:chgData name="Klaas Groen" userId="4c5b42e680dbc96c" providerId="LiveId" clId="{40420679-83A3-45A2-BCEE-D5D4A8173918}" dt="2022-08-31T07:43:04.843" v="638" actId="403"/>
          <ac:spMkLst>
            <pc:docMk/>
            <pc:sldMk cId="249546440" sldId="651"/>
            <ac:spMk id="2" creationId="{B01190FF-F234-F83B-A201-98868AE46491}"/>
          </ac:spMkLst>
        </pc:spChg>
        <pc:spChg chg="mod">
          <ac:chgData name="Klaas Groen" userId="4c5b42e680dbc96c" providerId="LiveId" clId="{40420679-83A3-45A2-BCEE-D5D4A8173918}" dt="2022-08-31T11:14:19.374" v="2856" actId="20577"/>
          <ac:spMkLst>
            <pc:docMk/>
            <pc:sldMk cId="249546440" sldId="651"/>
            <ac:spMk id="3" creationId="{ED040A30-E5DB-603B-3DC6-57E93692A69F}"/>
          </ac:spMkLst>
        </pc:spChg>
        <pc:spChg chg="add del mod">
          <ac:chgData name="Klaas Groen" userId="4c5b42e680dbc96c" providerId="LiveId" clId="{40420679-83A3-45A2-BCEE-D5D4A8173918}" dt="2022-08-31T14:12:15.587" v="3381"/>
          <ac:spMkLst>
            <pc:docMk/>
            <pc:sldMk cId="249546440" sldId="651"/>
            <ac:spMk id="4" creationId="{8E54E240-577F-9F8F-F063-089B1553B1CF}"/>
          </ac:spMkLst>
        </pc:spChg>
        <pc:spChg chg="add mod">
          <ac:chgData name="Klaas Groen" userId="4c5b42e680dbc96c" providerId="LiveId" clId="{40420679-83A3-45A2-BCEE-D5D4A8173918}" dt="2022-08-31T14:13:35.481" v="3499" actId="1076"/>
          <ac:spMkLst>
            <pc:docMk/>
            <pc:sldMk cId="249546440" sldId="651"/>
            <ac:spMk id="5" creationId="{5582900C-9DBD-8809-28CC-2EA5A3758EBF}"/>
          </ac:spMkLst>
        </pc:spChg>
      </pc:sldChg>
      <pc:sldChg chg="new del">
        <pc:chgData name="Klaas Groen" userId="4c5b42e680dbc96c" providerId="LiveId" clId="{40420679-83A3-45A2-BCEE-D5D4A8173918}" dt="2022-08-31T07:41:10.203" v="511" actId="47"/>
        <pc:sldMkLst>
          <pc:docMk/>
          <pc:sldMk cId="2952720880" sldId="651"/>
        </pc:sldMkLst>
      </pc:sldChg>
      <pc:sldChg chg="addSp delSp modSp new mod modAnim">
        <pc:chgData name="Klaas Groen" userId="4c5b42e680dbc96c" providerId="LiveId" clId="{40420679-83A3-45A2-BCEE-D5D4A8173918}" dt="2022-08-31T08:38:54.541" v="1970"/>
        <pc:sldMkLst>
          <pc:docMk/>
          <pc:sldMk cId="538342726" sldId="652"/>
        </pc:sldMkLst>
        <pc:spChg chg="mod">
          <ac:chgData name="Klaas Groen" userId="4c5b42e680dbc96c" providerId="LiveId" clId="{40420679-83A3-45A2-BCEE-D5D4A8173918}" dt="2022-08-31T07:45:15.863" v="720" actId="113"/>
          <ac:spMkLst>
            <pc:docMk/>
            <pc:sldMk cId="538342726" sldId="652"/>
            <ac:spMk id="2" creationId="{34197D40-9FEF-BC2D-F8E1-701A786556AB}"/>
          </ac:spMkLst>
        </pc:spChg>
        <pc:spChg chg="del">
          <ac:chgData name="Klaas Groen" userId="4c5b42e680dbc96c" providerId="LiveId" clId="{40420679-83A3-45A2-BCEE-D5D4A8173918}" dt="2022-08-31T07:45:18.492" v="721" actId="478"/>
          <ac:spMkLst>
            <pc:docMk/>
            <pc:sldMk cId="538342726" sldId="652"/>
            <ac:spMk id="3" creationId="{EA1393DE-9A0E-487A-15A0-F3EF4C1F862C}"/>
          </ac:spMkLst>
        </pc:spChg>
        <pc:picChg chg="add mod">
          <ac:chgData name="Klaas Groen" userId="4c5b42e680dbc96c" providerId="LiveId" clId="{40420679-83A3-45A2-BCEE-D5D4A8173918}" dt="2022-08-31T07:51:35.376" v="737" actId="1076"/>
          <ac:picMkLst>
            <pc:docMk/>
            <pc:sldMk cId="538342726" sldId="652"/>
            <ac:picMk id="5" creationId="{03F284CB-81EA-C774-8092-0F14B81E7F57}"/>
          </ac:picMkLst>
        </pc:picChg>
        <pc:picChg chg="add del mod">
          <ac:chgData name="Klaas Groen" userId="4c5b42e680dbc96c" providerId="LiveId" clId="{40420679-83A3-45A2-BCEE-D5D4A8173918}" dt="2022-08-31T07:51:14.204" v="730" actId="21"/>
          <ac:picMkLst>
            <pc:docMk/>
            <pc:sldMk cId="538342726" sldId="652"/>
            <ac:picMk id="7" creationId="{6DB80E4D-1ADF-7BC4-E33C-76BC5B165014}"/>
          </ac:picMkLst>
        </pc:picChg>
      </pc:sldChg>
      <pc:sldChg chg="addSp delSp modSp new mod">
        <pc:chgData name="Klaas Groen" userId="4c5b42e680dbc96c" providerId="LiveId" clId="{40420679-83A3-45A2-BCEE-D5D4A8173918}" dt="2022-08-31T08:39:35.870" v="1982" actId="478"/>
        <pc:sldMkLst>
          <pc:docMk/>
          <pc:sldMk cId="48071601" sldId="653"/>
        </pc:sldMkLst>
        <pc:spChg chg="del mod">
          <ac:chgData name="Klaas Groen" userId="4c5b42e680dbc96c" providerId="LiveId" clId="{40420679-83A3-45A2-BCEE-D5D4A8173918}" dt="2022-08-31T08:39:33.942" v="1980" actId="478"/>
          <ac:spMkLst>
            <pc:docMk/>
            <pc:sldMk cId="48071601" sldId="653"/>
            <ac:spMk id="2" creationId="{530B2792-C811-3207-28D5-8E3CC97E1647}"/>
          </ac:spMkLst>
        </pc:spChg>
        <pc:spChg chg="add del mod">
          <ac:chgData name="Klaas Groen" userId="4c5b42e680dbc96c" providerId="LiveId" clId="{40420679-83A3-45A2-BCEE-D5D4A8173918}" dt="2022-08-31T08:39:35.870" v="1982" actId="478"/>
          <ac:spMkLst>
            <pc:docMk/>
            <pc:sldMk cId="48071601" sldId="653"/>
            <ac:spMk id="6" creationId="{15ECAF9D-961C-51CA-D692-FFDCEC033154}"/>
          </ac:spMkLst>
        </pc:spChg>
        <pc:spChg chg="add mod">
          <ac:chgData name="Klaas Groen" userId="4c5b42e680dbc96c" providerId="LiveId" clId="{40420679-83A3-45A2-BCEE-D5D4A8173918}" dt="2022-08-31T08:39:34.341" v="1981"/>
          <ac:spMkLst>
            <pc:docMk/>
            <pc:sldMk cId="48071601" sldId="653"/>
            <ac:spMk id="7" creationId="{4684E4AE-6C6E-A855-BDE9-B34C5B69C3BD}"/>
          </ac:spMkLst>
        </pc:spChg>
        <pc:picChg chg="add mod">
          <ac:chgData name="Klaas Groen" userId="4c5b42e680dbc96c" providerId="LiveId" clId="{40420679-83A3-45A2-BCEE-D5D4A8173918}" dt="2022-08-31T07:51:19.992" v="733" actId="1076"/>
          <ac:picMkLst>
            <pc:docMk/>
            <pc:sldMk cId="48071601" sldId="653"/>
            <ac:picMk id="4" creationId="{EED0057D-A747-C163-0404-730E32E3CFBF}"/>
          </ac:picMkLst>
        </pc:picChg>
      </pc:sldChg>
      <pc:sldChg chg="addSp delSp modSp add mod modAnim">
        <pc:chgData name="Klaas Groen" userId="4c5b42e680dbc96c" providerId="LiveId" clId="{40420679-83A3-45A2-BCEE-D5D4A8173918}" dt="2022-08-31T08:39:42.780" v="1986" actId="478"/>
        <pc:sldMkLst>
          <pc:docMk/>
          <pc:sldMk cId="3639554645" sldId="654"/>
        </pc:sldMkLst>
        <pc:spChg chg="del">
          <ac:chgData name="Klaas Groen" userId="4c5b42e680dbc96c" providerId="LiveId" clId="{40420679-83A3-45A2-BCEE-D5D4A8173918}" dt="2022-08-31T08:39:40.341" v="1983" actId="478"/>
          <ac:spMkLst>
            <pc:docMk/>
            <pc:sldMk cId="3639554645" sldId="654"/>
            <ac:spMk id="2" creationId="{530B2792-C811-3207-28D5-8E3CC97E1647}"/>
          </ac:spMkLst>
        </pc:spChg>
        <pc:spChg chg="mod">
          <ac:chgData name="Klaas Groen" userId="4c5b42e680dbc96c" providerId="LiveId" clId="{40420679-83A3-45A2-BCEE-D5D4A8173918}" dt="2022-08-31T07:52:51.684" v="829" actId="1076"/>
          <ac:spMkLst>
            <pc:docMk/>
            <pc:sldMk cId="3639554645" sldId="654"/>
            <ac:spMk id="3" creationId="{351CDDCB-DD3F-5C39-F6A7-7482A88443B1}"/>
          </ac:spMkLst>
        </pc:spChg>
        <pc:spChg chg="add del mod">
          <ac:chgData name="Klaas Groen" userId="4c5b42e680dbc96c" providerId="LiveId" clId="{40420679-83A3-45A2-BCEE-D5D4A8173918}" dt="2022-08-31T08:39:42.780" v="1986" actId="478"/>
          <ac:spMkLst>
            <pc:docMk/>
            <pc:sldMk cId="3639554645" sldId="654"/>
            <ac:spMk id="10" creationId="{8710CE71-1B67-D741-D4DF-8C9BC031D085}"/>
          </ac:spMkLst>
        </pc:spChg>
        <pc:spChg chg="add mod">
          <ac:chgData name="Klaas Groen" userId="4c5b42e680dbc96c" providerId="LiveId" clId="{40420679-83A3-45A2-BCEE-D5D4A8173918}" dt="2022-08-31T08:39:40.801" v="1984"/>
          <ac:spMkLst>
            <pc:docMk/>
            <pc:sldMk cId="3639554645" sldId="654"/>
            <ac:spMk id="11" creationId="{DD0AF645-0471-5ACA-4E30-D77C7C287A9A}"/>
          </ac:spMkLst>
        </pc:spChg>
        <pc:picChg chg="del">
          <ac:chgData name="Klaas Groen" userId="4c5b42e680dbc96c" providerId="LiveId" clId="{40420679-83A3-45A2-BCEE-D5D4A8173918}" dt="2022-08-31T07:51:56.532" v="739" actId="478"/>
          <ac:picMkLst>
            <pc:docMk/>
            <pc:sldMk cId="3639554645" sldId="654"/>
            <ac:picMk id="4" creationId="{EED0057D-A747-C163-0404-730E32E3CFBF}"/>
          </ac:picMkLst>
        </pc:picChg>
        <pc:picChg chg="add mod">
          <ac:chgData name="Klaas Groen" userId="4c5b42e680dbc96c" providerId="LiveId" clId="{40420679-83A3-45A2-BCEE-D5D4A8173918}" dt="2022-08-31T07:51:59.384" v="741" actId="1076"/>
          <ac:picMkLst>
            <pc:docMk/>
            <pc:sldMk cId="3639554645" sldId="654"/>
            <ac:picMk id="6" creationId="{93DA53EF-961A-6710-5BE3-A8F4B1B7F10F}"/>
          </ac:picMkLst>
        </pc:picChg>
        <pc:picChg chg="add del mod">
          <ac:chgData name="Klaas Groen" userId="4c5b42e680dbc96c" providerId="LiveId" clId="{40420679-83A3-45A2-BCEE-D5D4A8173918}" dt="2022-08-31T07:53:50.204" v="835" actId="478"/>
          <ac:picMkLst>
            <pc:docMk/>
            <pc:sldMk cId="3639554645" sldId="654"/>
            <ac:picMk id="8" creationId="{DF2DED16-1DE6-3466-97DD-765380B80681}"/>
          </ac:picMkLst>
        </pc:picChg>
      </pc:sldChg>
      <pc:sldChg chg="addSp delSp modSp add mod ord">
        <pc:chgData name="Klaas Groen" userId="4c5b42e680dbc96c" providerId="LiveId" clId="{40420679-83A3-45A2-BCEE-D5D4A8173918}" dt="2022-08-31T08:39:48.851" v="1989" actId="478"/>
        <pc:sldMkLst>
          <pc:docMk/>
          <pc:sldMk cId="2024217890" sldId="655"/>
        </pc:sldMkLst>
        <pc:spChg chg="del">
          <ac:chgData name="Klaas Groen" userId="4c5b42e680dbc96c" providerId="LiveId" clId="{40420679-83A3-45A2-BCEE-D5D4A8173918}" dt="2022-08-31T08:39:46.760" v="1987" actId="478"/>
          <ac:spMkLst>
            <pc:docMk/>
            <pc:sldMk cId="2024217890" sldId="655"/>
            <ac:spMk id="2" creationId="{530B2792-C811-3207-28D5-8E3CC97E1647}"/>
          </ac:spMkLst>
        </pc:spChg>
        <pc:spChg chg="mod">
          <ac:chgData name="Klaas Groen" userId="4c5b42e680dbc96c" providerId="LiveId" clId="{40420679-83A3-45A2-BCEE-D5D4A8173918}" dt="2022-08-31T07:54:00.583" v="842" actId="114"/>
          <ac:spMkLst>
            <pc:docMk/>
            <pc:sldMk cId="2024217890" sldId="655"/>
            <ac:spMk id="3" creationId="{351CDDCB-DD3F-5C39-F6A7-7482A88443B1}"/>
          </ac:spMkLst>
        </pc:spChg>
        <pc:spChg chg="add del mod">
          <ac:chgData name="Klaas Groen" userId="4c5b42e680dbc96c" providerId="LiveId" clId="{40420679-83A3-45A2-BCEE-D5D4A8173918}" dt="2022-08-31T08:39:48.851" v="1989" actId="478"/>
          <ac:spMkLst>
            <pc:docMk/>
            <pc:sldMk cId="2024217890" sldId="655"/>
            <ac:spMk id="8" creationId="{B27CD33D-3DC2-B608-EBAD-64156ABD3385}"/>
          </ac:spMkLst>
        </pc:spChg>
        <pc:spChg chg="add mod">
          <ac:chgData name="Klaas Groen" userId="4c5b42e680dbc96c" providerId="LiveId" clId="{40420679-83A3-45A2-BCEE-D5D4A8173918}" dt="2022-08-31T08:39:47.050" v="1988"/>
          <ac:spMkLst>
            <pc:docMk/>
            <pc:sldMk cId="2024217890" sldId="655"/>
            <ac:spMk id="9" creationId="{0F7F7828-F770-D5A7-BA83-7C180698F40D}"/>
          </ac:spMkLst>
        </pc:spChg>
        <pc:picChg chg="del">
          <ac:chgData name="Klaas Groen" userId="4c5b42e680dbc96c" providerId="LiveId" clId="{40420679-83A3-45A2-BCEE-D5D4A8173918}" dt="2022-08-31T07:53:57.222" v="839" actId="478"/>
          <ac:picMkLst>
            <pc:docMk/>
            <pc:sldMk cId="2024217890" sldId="655"/>
            <ac:picMk id="4" creationId="{EED0057D-A747-C163-0404-730E32E3CFBF}"/>
          </ac:picMkLst>
        </pc:picChg>
        <pc:picChg chg="add mod">
          <ac:chgData name="Klaas Groen" userId="4c5b42e680dbc96c" providerId="LiveId" clId="{40420679-83A3-45A2-BCEE-D5D4A8173918}" dt="2022-08-31T07:54:05.084" v="844" actId="1076"/>
          <ac:picMkLst>
            <pc:docMk/>
            <pc:sldMk cId="2024217890" sldId="655"/>
            <ac:picMk id="6" creationId="{EBADC7AC-92F6-3C79-8A05-111CE3A5404B}"/>
          </ac:picMkLst>
        </pc:picChg>
      </pc:sldChg>
      <pc:sldChg chg="addSp delSp modSp new mod">
        <pc:chgData name="Klaas Groen" userId="4c5b42e680dbc96c" providerId="LiveId" clId="{40420679-83A3-45A2-BCEE-D5D4A8173918}" dt="2022-08-31T08:39:53.060" v="1991"/>
        <pc:sldMkLst>
          <pc:docMk/>
          <pc:sldMk cId="3327533539" sldId="656"/>
        </pc:sldMkLst>
        <pc:spChg chg="del">
          <ac:chgData name="Klaas Groen" userId="4c5b42e680dbc96c" providerId="LiveId" clId="{40420679-83A3-45A2-BCEE-D5D4A8173918}" dt="2022-08-31T08:39:52.791" v="1990" actId="478"/>
          <ac:spMkLst>
            <pc:docMk/>
            <pc:sldMk cId="3327533539" sldId="656"/>
            <ac:spMk id="2" creationId="{13E3D4B3-061C-3478-0AE3-6A2B6E7EC8FB}"/>
          </ac:spMkLst>
        </pc:spChg>
        <pc:spChg chg="add mod">
          <ac:chgData name="Klaas Groen" userId="4c5b42e680dbc96c" providerId="LiveId" clId="{40420679-83A3-45A2-BCEE-D5D4A8173918}" dt="2022-08-31T08:39:53.060" v="1991"/>
          <ac:spMkLst>
            <pc:docMk/>
            <pc:sldMk cId="3327533539" sldId="656"/>
            <ac:spMk id="6" creationId="{D7DCA416-B4D4-702E-0195-0EE47635E4DC}"/>
          </ac:spMkLst>
        </pc:spChg>
        <pc:picChg chg="add mod modCrop">
          <ac:chgData name="Klaas Groen" userId="4c5b42e680dbc96c" providerId="LiveId" clId="{40420679-83A3-45A2-BCEE-D5D4A8173918}" dt="2022-08-31T07:54:39.823" v="849" actId="1076"/>
          <ac:picMkLst>
            <pc:docMk/>
            <pc:sldMk cId="3327533539" sldId="656"/>
            <ac:picMk id="5" creationId="{AC493407-8D19-9162-33DC-4FD0B4E76928}"/>
          </ac:picMkLst>
        </pc:picChg>
      </pc:sldChg>
      <pc:sldChg chg="addSp delSp modSp new mod">
        <pc:chgData name="Klaas Groen" userId="4c5b42e680dbc96c" providerId="LiveId" clId="{40420679-83A3-45A2-BCEE-D5D4A8173918}" dt="2022-08-31T08:40:02.080" v="1994" actId="478"/>
        <pc:sldMkLst>
          <pc:docMk/>
          <pc:sldMk cId="1912147593" sldId="657"/>
        </pc:sldMkLst>
        <pc:spChg chg="del mod">
          <ac:chgData name="Klaas Groen" userId="4c5b42e680dbc96c" providerId="LiveId" clId="{40420679-83A3-45A2-BCEE-D5D4A8173918}" dt="2022-08-31T08:39:58.945" v="1993" actId="478"/>
          <ac:spMkLst>
            <pc:docMk/>
            <pc:sldMk cId="1912147593" sldId="657"/>
            <ac:spMk id="2" creationId="{D278A619-9C87-FD2B-EB1A-9726AB293792}"/>
          </ac:spMkLst>
        </pc:spChg>
        <pc:spChg chg="add mod">
          <ac:chgData name="Klaas Groen" userId="4c5b42e680dbc96c" providerId="LiveId" clId="{40420679-83A3-45A2-BCEE-D5D4A8173918}" dt="2022-08-31T08:39:57.171" v="1992"/>
          <ac:spMkLst>
            <pc:docMk/>
            <pc:sldMk cId="1912147593" sldId="657"/>
            <ac:spMk id="6" creationId="{78CFC7D7-22A6-200F-A1AA-A8ED8B8288F3}"/>
          </ac:spMkLst>
        </pc:spChg>
        <pc:spChg chg="add del mod">
          <ac:chgData name="Klaas Groen" userId="4c5b42e680dbc96c" providerId="LiveId" clId="{40420679-83A3-45A2-BCEE-D5D4A8173918}" dt="2022-08-31T08:40:02.080" v="1994" actId="478"/>
          <ac:spMkLst>
            <pc:docMk/>
            <pc:sldMk cId="1912147593" sldId="657"/>
            <ac:spMk id="8" creationId="{32B5F57E-91CF-7C58-B5DB-A6F7E7EAC731}"/>
          </ac:spMkLst>
        </pc:spChg>
        <pc:picChg chg="add mod">
          <ac:chgData name="Klaas Groen" userId="4c5b42e680dbc96c" providerId="LiveId" clId="{40420679-83A3-45A2-BCEE-D5D4A8173918}" dt="2022-08-31T07:55:58.042" v="858" actId="1076"/>
          <ac:picMkLst>
            <pc:docMk/>
            <pc:sldMk cId="1912147593" sldId="657"/>
            <ac:picMk id="5" creationId="{4F57A4B1-B6B4-2C15-9830-466DDE679288}"/>
          </ac:picMkLst>
        </pc:picChg>
      </pc:sldChg>
      <pc:sldChg chg="delSp modSp new mod">
        <pc:chgData name="Klaas Groen" userId="4c5b42e680dbc96c" providerId="LiveId" clId="{40420679-83A3-45A2-BCEE-D5D4A8173918}" dt="2022-08-31T07:57:45.212" v="939" actId="1076"/>
        <pc:sldMkLst>
          <pc:docMk/>
          <pc:sldMk cId="1648673896" sldId="658"/>
        </pc:sldMkLst>
        <pc:spChg chg="mod">
          <ac:chgData name="Klaas Groen" userId="4c5b42e680dbc96c" providerId="LiveId" clId="{40420679-83A3-45A2-BCEE-D5D4A8173918}" dt="2022-08-31T07:57:45.212" v="939" actId="1076"/>
          <ac:spMkLst>
            <pc:docMk/>
            <pc:sldMk cId="1648673896" sldId="658"/>
            <ac:spMk id="2" creationId="{93552DED-72A2-53B9-A772-075BB7374A7D}"/>
          </ac:spMkLst>
        </pc:spChg>
        <pc:spChg chg="del">
          <ac:chgData name="Klaas Groen" userId="4c5b42e680dbc96c" providerId="LiveId" clId="{40420679-83A3-45A2-BCEE-D5D4A8173918}" dt="2022-08-31T07:57:39.803" v="938" actId="478"/>
          <ac:spMkLst>
            <pc:docMk/>
            <pc:sldMk cId="1648673896" sldId="658"/>
            <ac:spMk id="3" creationId="{8112F822-4EF2-FFD4-358A-8432FF8C4333}"/>
          </ac:spMkLst>
        </pc:spChg>
      </pc:sldChg>
      <pc:sldChg chg="addSp delSp modSp new mod modAnim">
        <pc:chgData name="Klaas Groen" userId="4c5b42e680dbc96c" providerId="LiveId" clId="{40420679-83A3-45A2-BCEE-D5D4A8173918}" dt="2022-08-31T07:59:15.482" v="1022" actId="1076"/>
        <pc:sldMkLst>
          <pc:docMk/>
          <pc:sldMk cId="3938742713" sldId="659"/>
        </pc:sldMkLst>
        <pc:spChg chg="del">
          <ac:chgData name="Klaas Groen" userId="4c5b42e680dbc96c" providerId="LiveId" clId="{40420679-83A3-45A2-BCEE-D5D4A8173918}" dt="2022-08-31T07:58:03.694" v="943" actId="478"/>
          <ac:spMkLst>
            <pc:docMk/>
            <pc:sldMk cId="3938742713" sldId="659"/>
            <ac:spMk id="2" creationId="{7B7D59D0-BA93-57A7-5155-9740ACCA28B0}"/>
          </ac:spMkLst>
        </pc:spChg>
        <pc:spChg chg="del">
          <ac:chgData name="Klaas Groen" userId="4c5b42e680dbc96c" providerId="LiveId" clId="{40420679-83A3-45A2-BCEE-D5D4A8173918}" dt="2022-08-31T07:58:00.024" v="942" actId="478"/>
          <ac:spMkLst>
            <pc:docMk/>
            <pc:sldMk cId="3938742713" sldId="659"/>
            <ac:spMk id="3" creationId="{B509E989-F844-88BA-6DA8-FE6605169847}"/>
          </ac:spMkLst>
        </pc:spChg>
        <pc:spChg chg="add mod">
          <ac:chgData name="Klaas Groen" userId="4c5b42e680dbc96c" providerId="LiveId" clId="{40420679-83A3-45A2-BCEE-D5D4A8173918}" dt="2022-08-31T07:58:07.512" v="953" actId="20577"/>
          <ac:spMkLst>
            <pc:docMk/>
            <pc:sldMk cId="3938742713" sldId="659"/>
            <ac:spMk id="4" creationId="{39395E75-37BE-AE66-9253-C1E5DE87F929}"/>
          </ac:spMkLst>
        </pc:spChg>
        <pc:spChg chg="add mod">
          <ac:chgData name="Klaas Groen" userId="4c5b42e680dbc96c" providerId="LiveId" clId="{40420679-83A3-45A2-BCEE-D5D4A8173918}" dt="2022-08-31T07:59:15.482" v="1022" actId="1076"/>
          <ac:spMkLst>
            <pc:docMk/>
            <pc:sldMk cId="3938742713" sldId="659"/>
            <ac:spMk id="5" creationId="{013EE26D-B29A-66CF-A8CB-4911A6C53037}"/>
          </ac:spMkLst>
        </pc:spChg>
        <pc:spChg chg="add mod">
          <ac:chgData name="Klaas Groen" userId="4c5b42e680dbc96c" providerId="LiveId" clId="{40420679-83A3-45A2-BCEE-D5D4A8173918}" dt="2022-08-31T07:58:54.600" v="987"/>
          <ac:spMkLst>
            <pc:docMk/>
            <pc:sldMk cId="3938742713" sldId="659"/>
            <ac:spMk id="6" creationId="{83505560-99B9-22E0-254E-C7DC189F8126}"/>
          </ac:spMkLst>
        </pc:spChg>
      </pc:sldChg>
      <pc:sldChg chg="addSp delSp modSp new del mod">
        <pc:chgData name="Klaas Groen" userId="4c5b42e680dbc96c" providerId="LiveId" clId="{40420679-83A3-45A2-BCEE-D5D4A8173918}" dt="2022-08-31T08:40:15.080" v="1995" actId="47"/>
        <pc:sldMkLst>
          <pc:docMk/>
          <pc:sldMk cId="14126739" sldId="660"/>
        </pc:sldMkLst>
        <pc:spChg chg="del mod">
          <ac:chgData name="Klaas Groen" userId="4c5b42e680dbc96c" providerId="LiveId" clId="{40420679-83A3-45A2-BCEE-D5D4A8173918}" dt="2022-08-31T08:02:53.722" v="1037" actId="478"/>
          <ac:spMkLst>
            <pc:docMk/>
            <pc:sldMk cId="14126739" sldId="660"/>
            <ac:spMk id="2" creationId="{EF7ED331-F164-C298-C3CD-9740D3C8D99E}"/>
          </ac:spMkLst>
        </pc:spChg>
        <pc:spChg chg="add mod">
          <ac:chgData name="Klaas Groen" userId="4c5b42e680dbc96c" providerId="LiveId" clId="{40420679-83A3-45A2-BCEE-D5D4A8173918}" dt="2022-08-31T08:02:53.722" v="1037" actId="478"/>
          <ac:spMkLst>
            <pc:docMk/>
            <pc:sldMk cId="14126739" sldId="660"/>
            <ac:spMk id="5" creationId="{4B25C0CA-B6CF-6FDB-6F30-606818849338}"/>
          </ac:spMkLst>
        </pc:spChg>
      </pc:sldChg>
      <pc:sldChg chg="modSp add mod">
        <pc:chgData name="Klaas Groen" userId="4c5b42e680dbc96c" providerId="LiveId" clId="{40420679-83A3-45A2-BCEE-D5D4A8173918}" dt="2022-08-31T14:15:10.928" v="3503" actId="14100"/>
        <pc:sldMkLst>
          <pc:docMk/>
          <pc:sldMk cId="316112780" sldId="661"/>
        </pc:sldMkLst>
        <pc:graphicFrameChg chg="modGraphic">
          <ac:chgData name="Klaas Groen" userId="4c5b42e680dbc96c" providerId="LiveId" clId="{40420679-83A3-45A2-BCEE-D5D4A8173918}" dt="2022-08-31T14:15:10.928" v="3503" actId="14100"/>
          <ac:graphicFrameMkLst>
            <pc:docMk/>
            <pc:sldMk cId="316112780" sldId="661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40420679-83A3-45A2-BCEE-D5D4A8173918}" dt="2022-08-31T14:15:05.183" v="3502" actId="1076"/>
          <ac:picMkLst>
            <pc:docMk/>
            <pc:sldMk cId="316112780" sldId="661"/>
            <ac:picMk id="2" creationId="{E6DD91E9-9033-6B35-6D2F-FC53CCB10E42}"/>
          </ac:picMkLst>
        </pc:picChg>
      </pc:sldChg>
      <pc:sldChg chg="modSp new mod ord modAnim">
        <pc:chgData name="Klaas Groen" userId="4c5b42e680dbc96c" providerId="LiveId" clId="{40420679-83A3-45A2-BCEE-D5D4A8173918}" dt="2022-08-31T14:01:39.126" v="3280"/>
        <pc:sldMkLst>
          <pc:docMk/>
          <pc:sldMk cId="3846995432" sldId="662"/>
        </pc:sldMkLst>
        <pc:spChg chg="mod">
          <ac:chgData name="Klaas Groen" userId="4c5b42e680dbc96c" providerId="LiveId" clId="{40420679-83A3-45A2-BCEE-D5D4A8173918}" dt="2022-08-31T08:42:17.951" v="2167" actId="2711"/>
          <ac:spMkLst>
            <pc:docMk/>
            <pc:sldMk cId="3846995432" sldId="662"/>
            <ac:spMk id="2" creationId="{1D4A45F7-657C-4557-270C-6FABDD095F8C}"/>
          </ac:spMkLst>
        </pc:spChg>
        <pc:spChg chg="mod">
          <ac:chgData name="Klaas Groen" userId="4c5b42e680dbc96c" providerId="LiveId" clId="{40420679-83A3-45A2-BCEE-D5D4A8173918}" dt="2022-08-31T08:47:38.965" v="2727" actId="2711"/>
          <ac:spMkLst>
            <pc:docMk/>
            <pc:sldMk cId="3846995432" sldId="662"/>
            <ac:spMk id="3" creationId="{2B804559-757A-BC6D-F740-71C21BE8D053}"/>
          </ac:spMkLst>
        </pc:spChg>
      </pc:sldChg>
      <pc:sldChg chg="add del">
        <pc:chgData name="Klaas Groen" userId="4c5b42e680dbc96c" providerId="LiveId" clId="{40420679-83A3-45A2-BCEE-D5D4A8173918}" dt="2022-08-31T14:01:12.165" v="3269" actId="47"/>
        <pc:sldMkLst>
          <pc:docMk/>
          <pc:sldMk cId="1310011393" sldId="663"/>
        </pc:sldMkLst>
      </pc:sldChg>
      <pc:sldChg chg="add">
        <pc:chgData name="Klaas Groen" userId="4c5b42e680dbc96c" providerId="LiveId" clId="{40420679-83A3-45A2-BCEE-D5D4A8173918}" dt="2022-08-31T09:34:24.528" v="2851"/>
        <pc:sldMkLst>
          <pc:docMk/>
          <pc:sldMk cId="670730847" sldId="664"/>
        </pc:sldMkLst>
      </pc:sldChg>
      <pc:sldChg chg="delSp modSp add mod">
        <pc:chgData name="Klaas Groen" userId="4c5b42e680dbc96c" providerId="LiveId" clId="{40420679-83A3-45A2-BCEE-D5D4A8173918}" dt="2022-08-31T13:59:29.799" v="3153" actId="20577"/>
        <pc:sldMkLst>
          <pc:docMk/>
          <pc:sldMk cId="1114914271" sldId="665"/>
        </pc:sldMkLst>
        <pc:graphicFrameChg chg="modGraphic">
          <ac:chgData name="Klaas Groen" userId="4c5b42e680dbc96c" providerId="LiveId" clId="{40420679-83A3-45A2-BCEE-D5D4A8173918}" dt="2022-08-31T13:59:29.799" v="3153" actId="20577"/>
          <ac:graphicFrameMkLst>
            <pc:docMk/>
            <pc:sldMk cId="1114914271" sldId="665"/>
            <ac:graphicFrameMk id="9" creationId="{7BCCF18C-2480-4579-8388-876F44CC15E6}"/>
          </ac:graphicFrameMkLst>
        </pc:graphicFrameChg>
        <pc:picChg chg="del">
          <ac:chgData name="Klaas Groen" userId="4c5b42e680dbc96c" providerId="LiveId" clId="{40420679-83A3-45A2-BCEE-D5D4A8173918}" dt="2022-08-31T13:58:16.035" v="2979" actId="478"/>
          <ac:picMkLst>
            <pc:docMk/>
            <pc:sldMk cId="1114914271" sldId="665"/>
            <ac:picMk id="4" creationId="{C5A91D33-A0EB-847D-53BC-0AA210261CD0}"/>
          </ac:picMkLst>
        </pc:picChg>
      </pc:sldChg>
      <pc:sldChg chg="new del">
        <pc:chgData name="Klaas Groen" userId="4c5b42e680dbc96c" providerId="LiveId" clId="{40420679-83A3-45A2-BCEE-D5D4A8173918}" dt="2022-08-31T13:56:45.855" v="2860" actId="47"/>
        <pc:sldMkLst>
          <pc:docMk/>
          <pc:sldMk cId="2941936139" sldId="665"/>
        </pc:sldMkLst>
      </pc:sldChg>
      <pc:sldChg chg="delSp modSp new mod">
        <pc:chgData name="Klaas Groen" userId="4c5b42e680dbc96c" providerId="LiveId" clId="{40420679-83A3-45A2-BCEE-D5D4A8173918}" dt="2022-08-31T14:00:10.065" v="3165" actId="1076"/>
        <pc:sldMkLst>
          <pc:docMk/>
          <pc:sldMk cId="2983350503" sldId="666"/>
        </pc:sldMkLst>
        <pc:spChg chg="mod">
          <ac:chgData name="Klaas Groen" userId="4c5b42e680dbc96c" providerId="LiveId" clId="{40420679-83A3-45A2-BCEE-D5D4A8173918}" dt="2022-08-31T14:00:10.065" v="3165" actId="1076"/>
          <ac:spMkLst>
            <pc:docMk/>
            <pc:sldMk cId="2983350503" sldId="666"/>
            <ac:spMk id="2" creationId="{83C33883-7759-5D27-5C4B-A41885F39C1D}"/>
          </ac:spMkLst>
        </pc:spChg>
        <pc:spChg chg="del">
          <ac:chgData name="Klaas Groen" userId="4c5b42e680dbc96c" providerId="LiveId" clId="{40420679-83A3-45A2-BCEE-D5D4A8173918}" dt="2022-08-31T14:00:06.755" v="3164" actId="478"/>
          <ac:spMkLst>
            <pc:docMk/>
            <pc:sldMk cId="2983350503" sldId="666"/>
            <ac:spMk id="3" creationId="{313FB121-244A-7E89-1AF8-2B3B6E2DA0B2}"/>
          </ac:spMkLst>
        </pc:spChg>
      </pc:sldChg>
      <pc:sldChg chg="addSp delSp modSp new mod">
        <pc:chgData name="Klaas Groen" userId="4c5b42e680dbc96c" providerId="LiveId" clId="{40420679-83A3-45A2-BCEE-D5D4A8173918}" dt="2022-08-31T14:16:30.137" v="3561" actId="1076"/>
        <pc:sldMkLst>
          <pc:docMk/>
          <pc:sldMk cId="3898113737" sldId="667"/>
        </pc:sldMkLst>
        <pc:spChg chg="del">
          <ac:chgData name="Klaas Groen" userId="4c5b42e680dbc96c" providerId="LiveId" clId="{40420679-83A3-45A2-BCEE-D5D4A8173918}" dt="2022-08-31T14:07:25.471" v="3308" actId="478"/>
          <ac:spMkLst>
            <pc:docMk/>
            <pc:sldMk cId="3898113737" sldId="667"/>
            <ac:spMk id="2" creationId="{53A55046-944B-FFBD-10F2-BA8B714459CD}"/>
          </ac:spMkLst>
        </pc:spChg>
        <pc:spChg chg="del">
          <ac:chgData name="Klaas Groen" userId="4c5b42e680dbc96c" providerId="LiveId" clId="{40420679-83A3-45A2-BCEE-D5D4A8173918}" dt="2022-08-31T14:07:23.210" v="3307"/>
          <ac:spMkLst>
            <pc:docMk/>
            <pc:sldMk cId="3898113737" sldId="667"/>
            <ac:spMk id="3" creationId="{57E01A8E-3F99-54F6-9D8B-2E557C6B21AC}"/>
          </ac:spMkLst>
        </pc:spChg>
        <pc:spChg chg="add mod">
          <ac:chgData name="Klaas Groen" userId="4c5b42e680dbc96c" providerId="LiveId" clId="{40420679-83A3-45A2-BCEE-D5D4A8173918}" dt="2022-08-31T14:07:23.210" v="3307"/>
          <ac:spMkLst>
            <pc:docMk/>
            <pc:sldMk cId="3898113737" sldId="667"/>
            <ac:spMk id="5" creationId="{D0B73DFC-662C-6F7C-B50D-10B91313D180}"/>
          </ac:spMkLst>
        </pc:spChg>
        <pc:spChg chg="add mod">
          <ac:chgData name="Klaas Groen" userId="4c5b42e680dbc96c" providerId="LiveId" clId="{40420679-83A3-45A2-BCEE-D5D4A8173918}" dt="2022-08-31T14:09:00.642" v="3369" actId="1076"/>
          <ac:spMkLst>
            <pc:docMk/>
            <pc:sldMk cId="3898113737" sldId="667"/>
            <ac:spMk id="6" creationId="{A2321C36-A6D9-16A0-6D08-6B179E050C71}"/>
          </ac:spMkLst>
        </pc:spChg>
        <pc:graphicFrameChg chg="add mod modGraphic">
          <ac:chgData name="Klaas Groen" userId="4c5b42e680dbc96c" providerId="LiveId" clId="{40420679-83A3-45A2-BCEE-D5D4A8173918}" dt="2022-08-31T14:16:30.137" v="3561" actId="1076"/>
          <ac:graphicFrameMkLst>
            <pc:docMk/>
            <pc:sldMk cId="3898113737" sldId="667"/>
            <ac:graphicFrameMk id="4" creationId="{37519562-30EE-A05E-E8AA-9CC90931BFC4}"/>
          </ac:graphicFrameMkLst>
        </pc:graphicFrameChg>
      </pc:sldChg>
      <pc:sldChg chg="delSp modSp new mod">
        <pc:chgData name="Klaas Groen" userId="4c5b42e680dbc96c" providerId="LiveId" clId="{40420679-83A3-45A2-BCEE-D5D4A8173918}" dt="2022-08-31T14:16:11.951" v="3560" actId="20577"/>
        <pc:sldMkLst>
          <pc:docMk/>
          <pc:sldMk cId="2242780738" sldId="668"/>
        </pc:sldMkLst>
        <pc:spChg chg="mod">
          <ac:chgData name="Klaas Groen" userId="4c5b42e680dbc96c" providerId="LiveId" clId="{40420679-83A3-45A2-BCEE-D5D4A8173918}" dt="2022-08-31T14:16:11.951" v="3560" actId="20577"/>
          <ac:spMkLst>
            <pc:docMk/>
            <pc:sldMk cId="2242780738" sldId="668"/>
            <ac:spMk id="2" creationId="{E78F38B3-244E-6E44-BA31-A9036AE82793}"/>
          </ac:spMkLst>
        </pc:spChg>
        <pc:spChg chg="del">
          <ac:chgData name="Klaas Groen" userId="4c5b42e680dbc96c" providerId="LiveId" clId="{40420679-83A3-45A2-BCEE-D5D4A8173918}" dt="2022-08-31T14:16:01.597" v="3544" actId="478"/>
          <ac:spMkLst>
            <pc:docMk/>
            <pc:sldMk cId="2242780738" sldId="668"/>
            <ac:spMk id="3" creationId="{ABD2C24A-BEF6-1AE6-DF3D-2951A9ACDD9F}"/>
          </ac:spMkLst>
        </pc:spChg>
      </pc:sldChg>
    </pc:docChg>
  </pc:docChgLst>
  <pc:docChgLst>
    <pc:chgData name="Klaas Groen" userId="4c5b42e680dbc96c" providerId="LiveId" clId="{E52E45A7-5A9C-4CD9-A4C2-B5A4DA301FBB}"/>
    <pc:docChg chg="custSel addSld delSld modSld">
      <pc:chgData name="Klaas Groen" userId="4c5b42e680dbc96c" providerId="LiveId" clId="{E52E45A7-5A9C-4CD9-A4C2-B5A4DA301FBB}" dt="2022-04-04T10:08:57.953" v="287" actId="20577"/>
      <pc:docMkLst>
        <pc:docMk/>
      </pc:docMkLst>
      <pc:sldChg chg="addSp delSp modSp mod">
        <pc:chgData name="Klaas Groen" userId="4c5b42e680dbc96c" providerId="LiveId" clId="{E52E45A7-5A9C-4CD9-A4C2-B5A4DA301FBB}" dt="2022-03-31T13:02:41.605" v="62" actId="20577"/>
        <pc:sldMkLst>
          <pc:docMk/>
          <pc:sldMk cId="1807191836" sldId="256"/>
        </pc:sldMkLst>
        <pc:spChg chg="mod">
          <ac:chgData name="Klaas Groen" userId="4c5b42e680dbc96c" providerId="LiveId" clId="{E52E45A7-5A9C-4CD9-A4C2-B5A4DA301FBB}" dt="2022-03-29T14:09:29.364" v="47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E52E45A7-5A9C-4CD9-A4C2-B5A4DA301FBB}" dt="2022-03-31T13:02:41.605" v="62" actId="20577"/>
          <ac:spMkLst>
            <pc:docMk/>
            <pc:sldMk cId="1807191836" sldId="256"/>
            <ac:spMk id="7" creationId="{0B492058-404D-483C-919A-66E95F934E81}"/>
          </ac:spMkLst>
        </pc:spChg>
        <pc:graphicFrameChg chg="add del mod">
          <ac:chgData name="Klaas Groen" userId="4c5b42e680dbc96c" providerId="LiveId" clId="{E52E45A7-5A9C-4CD9-A4C2-B5A4DA301FBB}" dt="2022-03-29T14:08:35.111" v="2" actId="478"/>
          <ac:graphicFrameMkLst>
            <pc:docMk/>
            <pc:sldMk cId="1807191836" sldId="256"/>
            <ac:graphicFrameMk id="5" creationId="{BD7BD978-0B82-418F-AEB3-8EFF65F3C54D}"/>
          </ac:graphicFrameMkLst>
        </pc:graphicFrameChg>
        <pc:picChg chg="add mod">
          <ac:chgData name="Klaas Groen" userId="4c5b42e680dbc96c" providerId="LiveId" clId="{E52E45A7-5A9C-4CD9-A4C2-B5A4DA301FBB}" dt="2022-03-29T14:09:20.755" v="39" actId="1076"/>
          <ac:picMkLst>
            <pc:docMk/>
            <pc:sldMk cId="1807191836" sldId="256"/>
            <ac:picMk id="8" creationId="{35D7A12E-AD11-4B2D-8AFF-B5BC4870A8A8}"/>
          </ac:picMkLst>
        </pc:picChg>
        <pc:picChg chg="del">
          <ac:chgData name="Klaas Groen" userId="4c5b42e680dbc96c" providerId="LiveId" clId="{E52E45A7-5A9C-4CD9-A4C2-B5A4DA301FBB}" dt="2022-03-29T14:08:31.374" v="0" actId="478"/>
          <ac:picMkLst>
            <pc:docMk/>
            <pc:sldMk cId="1807191836" sldId="256"/>
            <ac:picMk id="9" creationId="{1EF79ADF-CF51-495C-A8AC-CD5E50D335D5}"/>
          </ac:picMkLst>
        </pc:picChg>
      </pc:sldChg>
      <pc:sldChg chg="add del">
        <pc:chgData name="Klaas Groen" userId="4c5b42e680dbc96c" providerId="LiveId" clId="{E52E45A7-5A9C-4CD9-A4C2-B5A4DA301FBB}" dt="2022-04-04T10:07:36.412" v="197"/>
        <pc:sldMkLst>
          <pc:docMk/>
          <pc:sldMk cId="1738050850" sldId="567"/>
        </pc:sldMkLst>
      </pc:sldChg>
      <pc:sldChg chg="add">
        <pc:chgData name="Klaas Groen" userId="4c5b42e680dbc96c" providerId="LiveId" clId="{E52E45A7-5A9C-4CD9-A4C2-B5A4DA301FBB}" dt="2022-04-04T09:57:42.408" v="179"/>
        <pc:sldMkLst>
          <pc:docMk/>
          <pc:sldMk cId="4078622385" sldId="584"/>
        </pc:sldMkLst>
      </pc:sldChg>
      <pc:sldChg chg="modSp mod">
        <pc:chgData name="Klaas Groen" userId="4c5b42e680dbc96c" providerId="LiveId" clId="{E52E45A7-5A9C-4CD9-A4C2-B5A4DA301FBB}" dt="2022-03-31T13:04:08.065" v="114" actId="20577"/>
        <pc:sldMkLst>
          <pc:docMk/>
          <pc:sldMk cId="4246537077" sldId="591"/>
        </pc:sldMkLst>
        <pc:spChg chg="mod">
          <ac:chgData name="Klaas Groen" userId="4c5b42e680dbc96c" providerId="LiveId" clId="{E52E45A7-5A9C-4CD9-A4C2-B5A4DA301FBB}" dt="2022-03-31T13:03:59.493" v="90" actId="20577"/>
          <ac:spMkLst>
            <pc:docMk/>
            <pc:sldMk cId="4246537077" sldId="591"/>
            <ac:spMk id="3" creationId="{5D908725-DBB0-4D22-B18F-4F6DF66B2B4D}"/>
          </ac:spMkLst>
        </pc:spChg>
        <pc:spChg chg="mod">
          <ac:chgData name="Klaas Groen" userId="4c5b42e680dbc96c" providerId="LiveId" clId="{E52E45A7-5A9C-4CD9-A4C2-B5A4DA301FBB}" dt="2022-03-31T13:04:08.065" v="114" actId="20577"/>
          <ac:spMkLst>
            <pc:docMk/>
            <pc:sldMk cId="4246537077" sldId="591"/>
            <ac:spMk id="5" creationId="{9CC9B4AC-BB2C-46ED-A574-4164BB7793B2}"/>
          </ac:spMkLst>
        </pc:spChg>
      </pc:sldChg>
      <pc:sldChg chg="delSp modSp mod delAnim">
        <pc:chgData name="Klaas Groen" userId="4c5b42e680dbc96c" providerId="LiveId" clId="{E52E45A7-5A9C-4CD9-A4C2-B5A4DA301FBB}" dt="2022-04-04T10:08:57.953" v="287" actId="20577"/>
        <pc:sldMkLst>
          <pc:docMk/>
          <pc:sldMk cId="2065884781" sldId="594"/>
        </pc:sldMkLst>
        <pc:spChg chg="mod">
          <ac:chgData name="Klaas Groen" userId="4c5b42e680dbc96c" providerId="LiveId" clId="{E52E45A7-5A9C-4CD9-A4C2-B5A4DA301FBB}" dt="2022-04-04T10:08:57.953" v="287" actId="20577"/>
          <ac:spMkLst>
            <pc:docMk/>
            <pc:sldMk cId="2065884781" sldId="594"/>
            <ac:spMk id="2" creationId="{DD83B7FF-EF48-4258-9BD8-A8362392DBFB}"/>
          </ac:spMkLst>
        </pc:spChg>
        <pc:spChg chg="del mod">
          <ac:chgData name="Klaas Groen" userId="4c5b42e680dbc96c" providerId="LiveId" clId="{E52E45A7-5A9C-4CD9-A4C2-B5A4DA301FBB}" dt="2022-04-04T10:07:42.036" v="198" actId="478"/>
          <ac:spMkLst>
            <pc:docMk/>
            <pc:sldMk cId="2065884781" sldId="594"/>
            <ac:spMk id="3" creationId="{A1F17D87-070C-4334-891A-A539DDF9FE63}"/>
          </ac:spMkLst>
        </pc:spChg>
      </pc:sldChg>
      <pc:sldChg chg="modSp del mod">
        <pc:chgData name="Klaas Groen" userId="4c5b42e680dbc96c" providerId="LiveId" clId="{E52E45A7-5A9C-4CD9-A4C2-B5A4DA301FBB}" dt="2022-04-04T10:07:33.898" v="196" actId="47"/>
        <pc:sldMkLst>
          <pc:docMk/>
          <pc:sldMk cId="3404255486" sldId="595"/>
        </pc:sldMkLst>
        <pc:picChg chg="mod">
          <ac:chgData name="Klaas Groen" userId="4c5b42e680dbc96c" providerId="LiveId" clId="{E52E45A7-5A9C-4CD9-A4C2-B5A4DA301FBB}" dt="2022-04-04T07:03:25.055" v="173" actId="1076"/>
          <ac:picMkLst>
            <pc:docMk/>
            <pc:sldMk cId="3404255486" sldId="595"/>
            <ac:picMk id="3" creationId="{806A651F-EF58-4D0A-98A9-C3180EB2B738}"/>
          </ac:picMkLst>
        </pc:picChg>
      </pc:sldChg>
      <pc:sldChg chg="delSp modSp add del mod">
        <pc:chgData name="Klaas Groen" userId="4c5b42e680dbc96c" providerId="LiveId" clId="{E52E45A7-5A9C-4CD9-A4C2-B5A4DA301FBB}" dt="2022-04-04T10:01:08.658" v="195" actId="1035"/>
        <pc:sldMkLst>
          <pc:docMk/>
          <pc:sldMk cId="3859658728" sldId="600"/>
        </pc:sldMkLst>
        <pc:picChg chg="del">
          <ac:chgData name="Klaas Groen" userId="4c5b42e680dbc96c" providerId="LiveId" clId="{E52E45A7-5A9C-4CD9-A4C2-B5A4DA301FBB}" dt="2022-04-04T10:00:34.796" v="181" actId="478"/>
          <ac:picMkLst>
            <pc:docMk/>
            <pc:sldMk cId="3859658728" sldId="600"/>
            <ac:picMk id="3" creationId="{5661BEAB-3517-4503-8773-CFA9F8AB20E1}"/>
          </ac:picMkLst>
        </pc:picChg>
        <pc:picChg chg="mod ord">
          <ac:chgData name="Klaas Groen" userId="4c5b42e680dbc96c" providerId="LiveId" clId="{E52E45A7-5A9C-4CD9-A4C2-B5A4DA301FBB}" dt="2022-04-04T10:01:04.736" v="194" actId="1036"/>
          <ac:picMkLst>
            <pc:docMk/>
            <pc:sldMk cId="3859658728" sldId="600"/>
            <ac:picMk id="5" creationId="{526E84C5-AFDC-4C0C-BD17-13808EF39510}"/>
          </ac:picMkLst>
        </pc:picChg>
        <pc:picChg chg="mod">
          <ac:chgData name="Klaas Groen" userId="4c5b42e680dbc96c" providerId="LiveId" clId="{E52E45A7-5A9C-4CD9-A4C2-B5A4DA301FBB}" dt="2022-04-04T10:00:44.435" v="185" actId="14100"/>
          <ac:picMkLst>
            <pc:docMk/>
            <pc:sldMk cId="3859658728" sldId="600"/>
            <ac:picMk id="7" creationId="{7D085AE4-CB33-4F8A-A4D6-85693E6901E6}"/>
          </ac:picMkLst>
        </pc:picChg>
        <pc:picChg chg="mod">
          <ac:chgData name="Klaas Groen" userId="4c5b42e680dbc96c" providerId="LiveId" clId="{E52E45A7-5A9C-4CD9-A4C2-B5A4DA301FBB}" dt="2022-04-04T10:01:08.658" v="195" actId="1035"/>
          <ac:picMkLst>
            <pc:docMk/>
            <pc:sldMk cId="3859658728" sldId="600"/>
            <ac:picMk id="9" creationId="{F2EB89CE-ECF7-4540-A2A6-44BCEDDE4774}"/>
          </ac:picMkLst>
        </pc:picChg>
      </pc:sldChg>
      <pc:sldChg chg="delSp del mod">
        <pc:chgData name="Klaas Groen" userId="4c5b42e680dbc96c" providerId="LiveId" clId="{E52E45A7-5A9C-4CD9-A4C2-B5A4DA301FBB}" dt="2022-04-04T09:56:19.024" v="177" actId="47"/>
        <pc:sldMkLst>
          <pc:docMk/>
          <pc:sldMk cId="2260259738" sldId="601"/>
        </pc:sldMkLst>
        <pc:picChg chg="del">
          <ac:chgData name="Klaas Groen" userId="4c5b42e680dbc96c" providerId="LiveId" clId="{E52E45A7-5A9C-4CD9-A4C2-B5A4DA301FBB}" dt="2022-04-04T09:56:16.394" v="176" actId="478"/>
          <ac:picMkLst>
            <pc:docMk/>
            <pc:sldMk cId="2260259738" sldId="601"/>
            <ac:picMk id="5" creationId="{F503A4A0-8D0A-43EA-8A38-67BCD8E27321}"/>
          </ac:picMkLst>
        </pc:picChg>
        <pc:picChg chg="del">
          <ac:chgData name="Klaas Groen" userId="4c5b42e680dbc96c" providerId="LiveId" clId="{E52E45A7-5A9C-4CD9-A4C2-B5A4DA301FBB}" dt="2022-04-04T09:56:14.752" v="175" actId="478"/>
          <ac:picMkLst>
            <pc:docMk/>
            <pc:sldMk cId="2260259738" sldId="601"/>
            <ac:picMk id="7" creationId="{A4460E55-059F-4C36-BB82-BB28389F915C}"/>
          </ac:picMkLst>
        </pc:picChg>
        <pc:picChg chg="del">
          <ac:chgData name="Klaas Groen" userId="4c5b42e680dbc96c" providerId="LiveId" clId="{E52E45A7-5A9C-4CD9-A4C2-B5A4DA301FBB}" dt="2022-04-04T09:56:13.132" v="174" actId="478"/>
          <ac:picMkLst>
            <pc:docMk/>
            <pc:sldMk cId="2260259738" sldId="601"/>
            <ac:picMk id="9" creationId="{C6CB17DA-0E27-44A5-ADE6-37C99B2E3212}"/>
          </ac:picMkLst>
        </pc:picChg>
      </pc:sldChg>
      <pc:sldChg chg="del">
        <pc:chgData name="Klaas Groen" userId="4c5b42e680dbc96c" providerId="LiveId" clId="{E52E45A7-5A9C-4CD9-A4C2-B5A4DA301FBB}" dt="2022-03-31T13:05:01.477" v="169" actId="47"/>
        <pc:sldMkLst>
          <pc:docMk/>
          <pc:sldMk cId="3998777295" sldId="603"/>
        </pc:sldMkLst>
      </pc:sldChg>
    </pc:docChg>
  </pc:docChgLst>
  <pc:docChgLst>
    <pc:chgData name="Klaas Groen" userId="4c5b42e680dbc96c" providerId="LiveId" clId="{86FBEB64-68A1-4D43-A5AC-AB6066F32F49}"/>
    <pc:docChg chg="custSel modSld">
      <pc:chgData name="Klaas Groen" userId="4c5b42e680dbc96c" providerId="LiveId" clId="{86FBEB64-68A1-4D43-A5AC-AB6066F32F49}" dt="2022-06-17T10:47:33.534" v="14"/>
      <pc:docMkLst>
        <pc:docMk/>
      </pc:docMkLst>
      <pc:sldChg chg="addSp delSp modSp mod delAnim modAnim">
        <pc:chgData name="Klaas Groen" userId="4c5b42e680dbc96c" providerId="LiveId" clId="{86FBEB64-68A1-4D43-A5AC-AB6066F32F49}" dt="2022-06-17T10:47:33.534" v="14"/>
        <pc:sldMkLst>
          <pc:docMk/>
          <pc:sldMk cId="1738050850" sldId="567"/>
        </pc:sldMkLst>
        <pc:picChg chg="add del mod modCrop">
          <ac:chgData name="Klaas Groen" userId="4c5b42e680dbc96c" providerId="LiveId" clId="{86FBEB64-68A1-4D43-A5AC-AB6066F32F49}" dt="2022-06-17T10:47:27.515" v="13" actId="478"/>
          <ac:picMkLst>
            <pc:docMk/>
            <pc:sldMk cId="1738050850" sldId="567"/>
            <ac:picMk id="3" creationId="{A58C3003-51AC-5047-1B53-D9027B06BF34}"/>
          </ac:picMkLst>
        </pc:picChg>
        <pc:picChg chg="add mod">
          <ac:chgData name="Klaas Groen" userId="4c5b42e680dbc96c" providerId="LiveId" clId="{86FBEB64-68A1-4D43-A5AC-AB6066F32F49}" dt="2022-06-17T10:47:33.534" v="14"/>
          <ac:picMkLst>
            <pc:docMk/>
            <pc:sldMk cId="1738050850" sldId="567"/>
            <ac:picMk id="4" creationId="{45A35D07-D825-9CEF-A44E-F52A14795244}"/>
          </ac:picMkLst>
        </pc:picChg>
      </pc:sldChg>
    </pc:docChg>
  </pc:docChgLst>
  <pc:docChgLst>
    <pc:chgData name="Klaas Groen" userId="4c5b42e680dbc96c" providerId="LiveId" clId="{F07B44CD-39A9-42D6-9AB4-0546834ACAFC}"/>
    <pc:docChg chg="custSel addSld delSld modSld sldOrd">
      <pc:chgData name="Klaas Groen" userId="4c5b42e680dbc96c" providerId="LiveId" clId="{F07B44CD-39A9-42D6-9AB4-0546834ACAFC}" dt="2022-03-18T15:11:20.101" v="1104" actId="20577"/>
      <pc:docMkLst>
        <pc:docMk/>
      </pc:docMkLst>
      <pc:sldChg chg="addSp delSp modSp mod">
        <pc:chgData name="Klaas Groen" userId="4c5b42e680dbc96c" providerId="LiveId" clId="{F07B44CD-39A9-42D6-9AB4-0546834ACAFC}" dt="2022-03-18T14:15:42.746" v="89" actId="20577"/>
        <pc:sldMkLst>
          <pc:docMk/>
          <pc:sldMk cId="1807191836" sldId="256"/>
        </pc:sldMkLst>
        <pc:spChg chg="mod">
          <ac:chgData name="Klaas Groen" userId="4c5b42e680dbc96c" providerId="LiveId" clId="{F07B44CD-39A9-42D6-9AB4-0546834ACAFC}" dt="2022-03-18T14:15:42.746" v="89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F07B44CD-39A9-42D6-9AB4-0546834ACAFC}" dt="2022-03-18T14:14:54.225" v="3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F07B44CD-39A9-42D6-9AB4-0546834ACAFC}" dt="2022-03-18T14:15:33.431" v="61" actId="20577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F07B44CD-39A9-42D6-9AB4-0546834ACAFC}" dt="2022-03-18T14:14:56.184" v="4" actId="478"/>
          <ac:picMkLst>
            <pc:docMk/>
            <pc:sldMk cId="1807191836" sldId="256"/>
            <ac:picMk id="6" creationId="{1483D2B4-EE0B-4B83-8348-FD088A6FC7FC}"/>
          </ac:picMkLst>
        </pc:picChg>
        <pc:picChg chg="add mod">
          <ac:chgData name="Klaas Groen" userId="4c5b42e680dbc96c" providerId="LiveId" clId="{F07B44CD-39A9-42D6-9AB4-0546834ACAFC}" dt="2022-03-18T14:15:14.200" v="24" actId="1076"/>
          <ac:picMkLst>
            <pc:docMk/>
            <pc:sldMk cId="1807191836" sldId="256"/>
            <ac:picMk id="7" creationId="{DA72686C-FC85-4E56-BB5A-A2163258C240}"/>
          </ac:picMkLst>
        </pc:picChg>
      </pc:sldChg>
      <pc:sldChg chg="modSp mod">
        <pc:chgData name="Klaas Groen" userId="4c5b42e680dbc96c" providerId="LiveId" clId="{F07B44CD-39A9-42D6-9AB4-0546834ACAFC}" dt="2022-03-18T14:17:50.658" v="260" actId="20577"/>
        <pc:sldMkLst>
          <pc:docMk/>
          <pc:sldMk cId="2525041912" sldId="257"/>
        </pc:sldMkLst>
        <pc:spChg chg="mod">
          <ac:chgData name="Klaas Groen" userId="4c5b42e680dbc96c" providerId="LiveId" clId="{F07B44CD-39A9-42D6-9AB4-0546834ACAFC}" dt="2022-03-18T14:17:05.056" v="138" actId="5793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F07B44CD-39A9-42D6-9AB4-0546834ACAFC}" dt="2022-03-18T14:17:50.658" v="260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modAnim">
        <pc:chgData name="Klaas Groen" userId="4c5b42e680dbc96c" providerId="LiveId" clId="{F07B44CD-39A9-42D6-9AB4-0546834ACAFC}" dt="2022-03-18T15:10:16.156" v="1093" actId="20577"/>
        <pc:sldMkLst>
          <pc:docMk/>
          <pc:sldMk cId="1207476577" sldId="263"/>
        </pc:sldMkLst>
        <pc:spChg chg="mod">
          <ac:chgData name="Klaas Groen" userId="4c5b42e680dbc96c" providerId="LiveId" clId="{F07B44CD-39A9-42D6-9AB4-0546834ACAFC}" dt="2022-03-18T15:10:16.156" v="1093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addSp delSp modSp mod ord">
        <pc:chgData name="Klaas Groen" userId="4c5b42e680dbc96c" providerId="LiveId" clId="{F07B44CD-39A9-42D6-9AB4-0546834ACAFC}" dt="2022-03-18T15:06:34.177" v="916"/>
        <pc:sldMkLst>
          <pc:docMk/>
          <pc:sldMk cId="3035870046" sldId="527"/>
        </pc:sldMkLst>
        <pc:spChg chg="mod">
          <ac:chgData name="Klaas Groen" userId="4c5b42e680dbc96c" providerId="LiveId" clId="{F07B44CD-39A9-42D6-9AB4-0546834ACAFC}" dt="2022-03-18T14:18:04.362" v="289" actId="20577"/>
          <ac:spMkLst>
            <pc:docMk/>
            <pc:sldMk cId="3035870046" sldId="527"/>
            <ac:spMk id="2" creationId="{5D506084-3701-46EE-B063-3F907C9939E9}"/>
          </ac:spMkLst>
        </pc:spChg>
        <pc:spChg chg="add del mod">
          <ac:chgData name="Klaas Groen" userId="4c5b42e680dbc96c" providerId="LiveId" clId="{F07B44CD-39A9-42D6-9AB4-0546834ACAFC}" dt="2022-03-18T15:06:06.927" v="910"/>
          <ac:spMkLst>
            <pc:docMk/>
            <pc:sldMk cId="3035870046" sldId="527"/>
            <ac:spMk id="3" creationId="{B166925C-3904-4EA4-9A51-C851B94FBC40}"/>
          </ac:spMkLst>
        </pc:spChg>
        <pc:spChg chg="add del mod">
          <ac:chgData name="Klaas Groen" userId="4c5b42e680dbc96c" providerId="LiveId" clId="{F07B44CD-39A9-42D6-9AB4-0546834ACAFC}" dt="2022-03-18T15:06:09.996" v="912"/>
          <ac:spMkLst>
            <pc:docMk/>
            <pc:sldMk cId="3035870046" sldId="527"/>
            <ac:spMk id="4" creationId="{006B87BE-68C4-4A7C-B199-B252F13BEE9A}"/>
          </ac:spMkLst>
        </pc:spChg>
      </pc:sldChg>
      <pc:sldChg chg="modSp mod ord modAnim">
        <pc:chgData name="Klaas Groen" userId="4c5b42e680dbc96c" providerId="LiveId" clId="{F07B44CD-39A9-42D6-9AB4-0546834ACAFC}" dt="2022-03-18T15:06:30.303" v="914"/>
        <pc:sldMkLst>
          <pc:docMk/>
          <pc:sldMk cId="2175595692" sldId="557"/>
        </pc:sldMkLst>
        <pc:spChg chg="mod">
          <ac:chgData name="Klaas Groen" userId="4c5b42e680dbc96c" providerId="LiveId" clId="{F07B44CD-39A9-42D6-9AB4-0546834ACAFC}" dt="2022-03-18T15:03:55.066" v="767" actId="20577"/>
          <ac:spMkLst>
            <pc:docMk/>
            <pc:sldMk cId="2175595692" sldId="557"/>
            <ac:spMk id="2" creationId="{9AF4E463-6FF9-4675-AC4F-24D5E1A36423}"/>
          </ac:spMkLst>
        </pc:spChg>
      </pc:sldChg>
      <pc:sldChg chg="modSp mod">
        <pc:chgData name="Klaas Groen" userId="4c5b42e680dbc96c" providerId="LiveId" clId="{F07B44CD-39A9-42D6-9AB4-0546834ACAFC}" dt="2022-03-18T15:05:34.061" v="907" actId="20577"/>
        <pc:sldMkLst>
          <pc:docMk/>
          <pc:sldMk cId="1738050850" sldId="567"/>
        </pc:sldMkLst>
        <pc:graphicFrameChg chg="modGraphic">
          <ac:chgData name="Klaas Groen" userId="4c5b42e680dbc96c" providerId="LiveId" clId="{F07B44CD-39A9-42D6-9AB4-0546834ACAFC}" dt="2022-03-18T15:05:34.061" v="907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F07B44CD-39A9-42D6-9AB4-0546834ACAFC}" dt="2022-03-18T15:05:43.682" v="908" actId="47"/>
        <pc:sldMkLst>
          <pc:docMk/>
          <pc:sldMk cId="2270045022" sldId="577"/>
        </pc:sldMkLst>
      </pc:sldChg>
      <pc:sldChg chg="ord modAnim">
        <pc:chgData name="Klaas Groen" userId="4c5b42e680dbc96c" providerId="LiveId" clId="{F07B44CD-39A9-42D6-9AB4-0546834ACAFC}" dt="2022-03-18T15:06:30.303" v="914"/>
        <pc:sldMkLst>
          <pc:docMk/>
          <pc:sldMk cId="2573960146" sldId="578"/>
        </pc:sldMkLst>
      </pc:sldChg>
      <pc:sldChg chg="ord">
        <pc:chgData name="Klaas Groen" userId="4c5b42e680dbc96c" providerId="LiveId" clId="{F07B44CD-39A9-42D6-9AB4-0546834ACAFC}" dt="2022-03-18T15:06:44.375" v="918"/>
        <pc:sldMkLst>
          <pc:docMk/>
          <pc:sldMk cId="1533036320" sldId="579"/>
        </pc:sldMkLst>
      </pc:sldChg>
      <pc:sldChg chg="modSp mod ord">
        <pc:chgData name="Klaas Groen" userId="4c5b42e680dbc96c" providerId="LiveId" clId="{F07B44CD-39A9-42D6-9AB4-0546834ACAFC}" dt="2022-03-18T15:06:30.303" v="914"/>
        <pc:sldMkLst>
          <pc:docMk/>
          <pc:sldMk cId="345451208" sldId="580"/>
        </pc:sldMkLst>
        <pc:spChg chg="mod">
          <ac:chgData name="Klaas Groen" userId="4c5b42e680dbc96c" providerId="LiveId" clId="{F07B44CD-39A9-42D6-9AB4-0546834ACAFC}" dt="2022-03-18T15:04:33.079" v="789" actId="20577"/>
          <ac:spMkLst>
            <pc:docMk/>
            <pc:sldMk cId="345451208" sldId="580"/>
            <ac:spMk id="3" creationId="{C376175F-AAEF-4B35-B06B-C3A9E9267D4D}"/>
          </ac:spMkLst>
        </pc:spChg>
      </pc:sldChg>
      <pc:sldChg chg="ord">
        <pc:chgData name="Klaas Groen" userId="4c5b42e680dbc96c" providerId="LiveId" clId="{F07B44CD-39A9-42D6-9AB4-0546834ACAFC}" dt="2022-03-18T15:04:43.431" v="792"/>
        <pc:sldMkLst>
          <pc:docMk/>
          <pc:sldMk cId="1228093172" sldId="583"/>
        </pc:sldMkLst>
      </pc:sldChg>
      <pc:sldChg chg="modSp mod modAnim">
        <pc:chgData name="Klaas Groen" userId="4c5b42e680dbc96c" providerId="LiveId" clId="{F07B44CD-39A9-42D6-9AB4-0546834ACAFC}" dt="2022-03-18T14:30:45.629" v="537" actId="20577"/>
        <pc:sldMkLst>
          <pc:docMk/>
          <pc:sldMk cId="4078622385" sldId="584"/>
        </pc:sldMkLst>
        <pc:graphicFrameChg chg="modGraphic">
          <ac:chgData name="Klaas Groen" userId="4c5b42e680dbc96c" providerId="LiveId" clId="{F07B44CD-39A9-42D6-9AB4-0546834ACAFC}" dt="2022-03-18T14:30:45.629" v="537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F07B44CD-39A9-42D6-9AB4-0546834ACAFC}" dt="2022-03-18T14:18:08.899" v="290" actId="47"/>
        <pc:sldMkLst>
          <pc:docMk/>
          <pc:sldMk cId="3572550111" sldId="585"/>
        </pc:sldMkLst>
      </pc:sldChg>
      <pc:sldChg chg="del">
        <pc:chgData name="Klaas Groen" userId="4c5b42e680dbc96c" providerId="LiveId" clId="{F07B44CD-39A9-42D6-9AB4-0546834ACAFC}" dt="2022-03-18T15:03:35.426" v="764" actId="47"/>
        <pc:sldMkLst>
          <pc:docMk/>
          <pc:sldMk cId="650615356" sldId="586"/>
        </pc:sldMkLst>
      </pc:sldChg>
      <pc:sldChg chg="del">
        <pc:chgData name="Klaas Groen" userId="4c5b42e680dbc96c" providerId="LiveId" clId="{F07B44CD-39A9-42D6-9AB4-0546834ACAFC}" dt="2022-03-18T15:04:38.792" v="790" actId="47"/>
        <pc:sldMkLst>
          <pc:docMk/>
          <pc:sldMk cId="2942026297" sldId="587"/>
        </pc:sldMkLst>
      </pc:sldChg>
      <pc:sldChg chg="del">
        <pc:chgData name="Klaas Groen" userId="4c5b42e680dbc96c" providerId="LiveId" clId="{F07B44CD-39A9-42D6-9AB4-0546834ACAFC}" dt="2022-03-18T15:04:47.140" v="793" actId="47"/>
        <pc:sldMkLst>
          <pc:docMk/>
          <pc:sldMk cId="969349150" sldId="588"/>
        </pc:sldMkLst>
      </pc:sldChg>
      <pc:sldChg chg="addSp delSp modSp add mod modAnim">
        <pc:chgData name="Klaas Groen" userId="4c5b42e680dbc96c" providerId="LiveId" clId="{F07B44CD-39A9-42D6-9AB4-0546834ACAFC}" dt="2022-03-18T15:03:30.692" v="763"/>
        <pc:sldMkLst>
          <pc:docMk/>
          <pc:sldMk cId="3567480506" sldId="589"/>
        </pc:sldMkLst>
        <pc:spChg chg="del mod">
          <ac:chgData name="Klaas Groen" userId="4c5b42e680dbc96c" providerId="LiveId" clId="{F07B44CD-39A9-42D6-9AB4-0546834ACAFC}" dt="2022-03-18T14:57:40.073" v="563" actId="478"/>
          <ac:spMkLst>
            <pc:docMk/>
            <pc:sldMk cId="3567480506" sldId="589"/>
            <ac:spMk id="2" creationId="{5D506084-3701-46EE-B063-3F907C9939E9}"/>
          </ac:spMkLst>
        </pc:spChg>
        <pc:spChg chg="add del mod">
          <ac:chgData name="Klaas Groen" userId="4c5b42e680dbc96c" providerId="LiveId" clId="{F07B44CD-39A9-42D6-9AB4-0546834ACAFC}" dt="2022-03-18T14:58:29.175" v="620" actId="478"/>
          <ac:spMkLst>
            <pc:docMk/>
            <pc:sldMk cId="3567480506" sldId="589"/>
            <ac:spMk id="4" creationId="{8693AEE9-1C89-4A97-AB9C-038CA380DA43}"/>
          </ac:spMkLst>
        </pc:spChg>
        <pc:spChg chg="add mod">
          <ac:chgData name="Klaas Groen" userId="4c5b42e680dbc96c" providerId="LiveId" clId="{F07B44CD-39A9-42D6-9AB4-0546834ACAFC}" dt="2022-03-18T15:00:35.069" v="760" actId="20577"/>
          <ac:spMkLst>
            <pc:docMk/>
            <pc:sldMk cId="3567480506" sldId="589"/>
            <ac:spMk id="5" creationId="{10D95341-9CAB-41B4-8B70-7111693EB2EA}"/>
          </ac:spMkLst>
        </pc:spChg>
        <pc:spChg chg="add mod">
          <ac:chgData name="Klaas Groen" userId="4c5b42e680dbc96c" providerId="LiveId" clId="{F07B44CD-39A9-42D6-9AB4-0546834ACAFC}" dt="2022-03-18T15:03:19.222" v="761" actId="20577"/>
          <ac:spMkLst>
            <pc:docMk/>
            <pc:sldMk cId="3567480506" sldId="589"/>
            <ac:spMk id="6" creationId="{4070D0F4-D867-4E08-B638-5A519ECF6C57}"/>
          </ac:spMkLst>
        </pc:spChg>
      </pc:sldChg>
      <pc:sldChg chg="modSp add mod">
        <pc:chgData name="Klaas Groen" userId="4c5b42e680dbc96c" providerId="LiveId" clId="{F07B44CD-39A9-42D6-9AB4-0546834ACAFC}" dt="2022-03-18T15:08:15.939" v="921" actId="400"/>
        <pc:sldMkLst>
          <pc:docMk/>
          <pc:sldMk cId="4038013793" sldId="590"/>
        </pc:sldMkLst>
        <pc:spChg chg="mod">
          <ac:chgData name="Klaas Groen" userId="4c5b42e680dbc96c" providerId="LiveId" clId="{F07B44CD-39A9-42D6-9AB4-0546834ACAFC}" dt="2022-03-18T15:08:15.939" v="921" actId="400"/>
          <ac:spMkLst>
            <pc:docMk/>
            <pc:sldMk cId="4038013793" sldId="590"/>
            <ac:spMk id="3" creationId="{5D908725-DBB0-4D22-B18F-4F6DF66B2B4D}"/>
          </ac:spMkLst>
        </pc:spChg>
      </pc:sldChg>
      <pc:sldChg chg="modSp add mod">
        <pc:chgData name="Klaas Groen" userId="4c5b42e680dbc96c" providerId="LiveId" clId="{F07B44CD-39A9-42D6-9AB4-0546834ACAFC}" dt="2022-03-18T15:08:28.476" v="924" actId="400"/>
        <pc:sldMkLst>
          <pc:docMk/>
          <pc:sldMk cId="3703857278" sldId="591"/>
        </pc:sldMkLst>
        <pc:spChg chg="mod">
          <ac:chgData name="Klaas Groen" userId="4c5b42e680dbc96c" providerId="LiveId" clId="{F07B44CD-39A9-42D6-9AB4-0546834ACAFC}" dt="2022-03-18T15:08:28.476" v="924" actId="400"/>
          <ac:spMkLst>
            <pc:docMk/>
            <pc:sldMk cId="3703857278" sldId="591"/>
            <ac:spMk id="3" creationId="{5D908725-DBB0-4D22-B18F-4F6DF66B2B4D}"/>
          </ac:spMkLst>
        </pc:spChg>
      </pc:sldChg>
      <pc:sldChg chg="modSp add mod">
        <pc:chgData name="Klaas Groen" userId="4c5b42e680dbc96c" providerId="LiveId" clId="{F07B44CD-39A9-42D6-9AB4-0546834ACAFC}" dt="2022-03-18T15:08:39.646" v="927" actId="400"/>
        <pc:sldMkLst>
          <pc:docMk/>
          <pc:sldMk cId="891922612" sldId="592"/>
        </pc:sldMkLst>
        <pc:spChg chg="mod">
          <ac:chgData name="Klaas Groen" userId="4c5b42e680dbc96c" providerId="LiveId" clId="{F07B44CD-39A9-42D6-9AB4-0546834ACAFC}" dt="2022-03-18T15:08:39.646" v="927" actId="400"/>
          <ac:spMkLst>
            <pc:docMk/>
            <pc:sldMk cId="891922612" sldId="592"/>
            <ac:spMk id="3" creationId="{5D908725-DBB0-4D22-B18F-4F6DF66B2B4D}"/>
          </ac:spMkLst>
        </pc:spChg>
      </pc:sldChg>
      <pc:sldChg chg="modSp add mod">
        <pc:chgData name="Klaas Groen" userId="4c5b42e680dbc96c" providerId="LiveId" clId="{F07B44CD-39A9-42D6-9AB4-0546834ACAFC}" dt="2022-03-18T15:11:20.101" v="1104" actId="20577"/>
        <pc:sldMkLst>
          <pc:docMk/>
          <pc:sldMk cId="3704582527" sldId="593"/>
        </pc:sldMkLst>
        <pc:spChg chg="mod">
          <ac:chgData name="Klaas Groen" userId="4c5b42e680dbc96c" providerId="LiveId" clId="{F07B44CD-39A9-42D6-9AB4-0546834ACAFC}" dt="2022-03-18T15:11:20.101" v="1104" actId="20577"/>
          <ac:spMkLst>
            <pc:docMk/>
            <pc:sldMk cId="3704582527" sldId="593"/>
            <ac:spMk id="2" creationId="{DD83B7FF-EF48-4258-9BD8-A8362392DBFB}"/>
          </ac:spMkLst>
        </pc:spChg>
      </pc:sldChg>
    </pc:docChg>
  </pc:docChgLst>
  <pc:docChgLst>
    <pc:chgData name="Klaas Groen" userId="4c5b42e680dbc96c" providerId="LiveId" clId="{1D2382C9-2981-4EA7-A33F-B35489370EAE}"/>
    <pc:docChg chg="custSel addSld modSld">
      <pc:chgData name="Klaas Groen" userId="4c5b42e680dbc96c" providerId="LiveId" clId="{1D2382C9-2981-4EA7-A33F-B35489370EAE}" dt="2022-01-06T09:23:06.642" v="72"/>
      <pc:docMkLst>
        <pc:docMk/>
      </pc:docMkLst>
      <pc:sldChg chg="addSp delSp modSp new mod modAnim">
        <pc:chgData name="Klaas Groen" userId="4c5b42e680dbc96c" providerId="LiveId" clId="{1D2382C9-2981-4EA7-A33F-B35489370EAE}" dt="2022-01-06T09:23:06.642" v="72"/>
        <pc:sldMkLst>
          <pc:docMk/>
          <pc:sldMk cId="3653279331" sldId="500"/>
        </pc:sldMkLst>
        <pc:spChg chg="mod">
          <ac:chgData name="Klaas Groen" userId="4c5b42e680dbc96c" providerId="LiveId" clId="{1D2382C9-2981-4EA7-A33F-B35489370EAE}" dt="2022-01-06T09:22:29.062" v="46" actId="1076"/>
          <ac:spMkLst>
            <pc:docMk/>
            <pc:sldMk cId="3653279331" sldId="500"/>
            <ac:spMk id="2" creationId="{C4B0EFE4-E219-4B5B-9E9D-CA18CA9B809F}"/>
          </ac:spMkLst>
        </pc:spChg>
        <pc:spChg chg="del">
          <ac:chgData name="Klaas Groen" userId="4c5b42e680dbc96c" providerId="LiveId" clId="{1D2382C9-2981-4EA7-A33F-B35489370EAE}" dt="2022-01-06T09:22:25.806" v="45" actId="478"/>
          <ac:spMkLst>
            <pc:docMk/>
            <pc:sldMk cId="3653279331" sldId="500"/>
            <ac:spMk id="3" creationId="{1E8F9098-AAA0-46AE-8330-E2EF3BBFF11B}"/>
          </ac:spMkLst>
        </pc:spChg>
        <pc:spChg chg="add mod">
          <ac:chgData name="Klaas Groen" userId="4c5b42e680dbc96c" providerId="LiveId" clId="{1D2382C9-2981-4EA7-A33F-B35489370EAE}" dt="2022-01-06T09:23:02.198" v="71" actId="20577"/>
          <ac:spMkLst>
            <pc:docMk/>
            <pc:sldMk cId="3653279331" sldId="500"/>
            <ac:spMk id="4" creationId="{B13FFA84-C94A-472A-B701-D8CB841B5EDB}"/>
          </ac:spMkLst>
        </pc:spChg>
      </pc:sldChg>
    </pc:docChg>
  </pc:docChgLst>
  <pc:docChgLst>
    <pc:chgData name="Klaas Groen" userId="4c5b42e680dbc96c" providerId="LiveId" clId="{5CB3651B-B32C-40F2-B4D7-F567D78053ED}"/>
    <pc:docChg chg="undo custSel addSld delSld modSld sldOrd">
      <pc:chgData name="Klaas Groen" userId="4c5b42e680dbc96c" providerId="LiveId" clId="{5CB3651B-B32C-40F2-B4D7-F567D78053ED}" dt="2022-03-18T08:08:53.402" v="1288" actId="20577"/>
      <pc:docMkLst>
        <pc:docMk/>
      </pc:docMkLst>
      <pc:sldChg chg="addSp delSp modSp mod">
        <pc:chgData name="Klaas Groen" userId="4c5b42e680dbc96c" providerId="LiveId" clId="{5CB3651B-B32C-40F2-B4D7-F567D78053ED}" dt="2022-03-15T10:54:44.274" v="1056" actId="1076"/>
        <pc:sldMkLst>
          <pc:docMk/>
          <pc:sldMk cId="1807191836" sldId="256"/>
        </pc:sldMkLst>
        <pc:spChg chg="mod">
          <ac:chgData name="Klaas Groen" userId="4c5b42e680dbc96c" providerId="LiveId" clId="{5CB3651B-B32C-40F2-B4D7-F567D78053ED}" dt="2022-03-11T17:05:42.774" v="73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5CB3651B-B32C-40F2-B4D7-F567D78053ED}" dt="2022-03-11T17:05:33.974" v="50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5CB3651B-B32C-40F2-B4D7-F567D78053ED}" dt="2022-03-15T10:54:44.274" v="1056" actId="1076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5CB3651B-B32C-40F2-B4D7-F567D78053ED}" dt="2022-03-15T10:54:41.293" v="1055" actId="1076"/>
          <ac:picMkLst>
            <pc:docMk/>
            <pc:sldMk cId="1807191836" sldId="256"/>
            <ac:picMk id="6" creationId="{1483D2B4-EE0B-4B83-8348-FD088A6FC7FC}"/>
          </ac:picMkLst>
        </pc:picChg>
        <pc:picChg chg="del">
          <ac:chgData name="Klaas Groen" userId="4c5b42e680dbc96c" providerId="LiveId" clId="{5CB3651B-B32C-40F2-B4D7-F567D78053ED}" dt="2022-03-11T17:03:32.352" v="0" actId="478"/>
          <ac:picMkLst>
            <pc:docMk/>
            <pc:sldMk cId="1807191836" sldId="256"/>
            <ac:picMk id="7" creationId="{EFB85548-8BA9-4FAB-9B44-1DAFB65C3B5D}"/>
          </ac:picMkLst>
        </pc:picChg>
      </pc:sldChg>
      <pc:sldChg chg="modSp mod">
        <pc:chgData name="Klaas Groen" userId="4c5b42e680dbc96c" providerId="LiveId" clId="{5CB3651B-B32C-40F2-B4D7-F567D78053ED}" dt="2022-03-11T17:32:27.849" v="979" actId="1076"/>
        <pc:sldMkLst>
          <pc:docMk/>
          <pc:sldMk cId="2525041912" sldId="257"/>
        </pc:sldMkLst>
        <pc:spChg chg="mod">
          <ac:chgData name="Klaas Groen" userId="4c5b42e680dbc96c" providerId="LiveId" clId="{5CB3651B-B32C-40F2-B4D7-F567D78053ED}" dt="2022-03-11T17:30:20.734" v="706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5CB3651B-B32C-40F2-B4D7-F567D78053ED}" dt="2022-03-11T17:32:27.849" v="979" actId="1076"/>
          <ac:spMkLst>
            <pc:docMk/>
            <pc:sldMk cId="2525041912" sldId="257"/>
            <ac:spMk id="5" creationId="{9CC9B4AC-BB2C-46ED-A574-4164BB7793B2}"/>
          </ac:spMkLst>
        </pc:spChg>
      </pc:sldChg>
      <pc:sldChg chg="modSp">
        <pc:chgData name="Klaas Groen" userId="4c5b42e680dbc96c" providerId="LiveId" clId="{5CB3651B-B32C-40F2-B4D7-F567D78053ED}" dt="2022-03-11T17:33:50.493" v="1026" actId="20577"/>
        <pc:sldMkLst>
          <pc:docMk/>
          <pc:sldMk cId="1207476577" sldId="263"/>
        </pc:sldMkLst>
        <pc:spChg chg="mod">
          <ac:chgData name="Klaas Groen" userId="4c5b42e680dbc96c" providerId="LiveId" clId="{5CB3651B-B32C-40F2-B4D7-F567D78053ED}" dt="2022-03-11T17:33:50.493" v="1026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ord">
        <pc:chgData name="Klaas Groen" userId="4c5b42e680dbc96c" providerId="LiveId" clId="{5CB3651B-B32C-40F2-B4D7-F567D78053ED}" dt="2022-03-11T17:24:06.691" v="439"/>
        <pc:sldMkLst>
          <pc:docMk/>
          <pc:sldMk cId="3035870046" sldId="527"/>
        </pc:sldMkLst>
      </pc:sldChg>
      <pc:sldChg chg="addSp delSp modSp mod addAnim delAnim modAnim">
        <pc:chgData name="Klaas Groen" userId="4c5b42e680dbc96c" providerId="LiveId" clId="{5CB3651B-B32C-40F2-B4D7-F567D78053ED}" dt="2022-03-11T17:20:34.291" v="405" actId="478"/>
        <pc:sldMkLst>
          <pc:docMk/>
          <pc:sldMk cId="2175595692" sldId="557"/>
        </pc:sldMkLst>
        <pc:spChg chg="mod">
          <ac:chgData name="Klaas Groen" userId="4c5b42e680dbc96c" providerId="LiveId" clId="{5CB3651B-B32C-40F2-B4D7-F567D78053ED}" dt="2022-03-11T17:18:16.389" v="352" actId="1076"/>
          <ac:spMkLst>
            <pc:docMk/>
            <pc:sldMk cId="2175595692" sldId="557"/>
            <ac:spMk id="2" creationId="{9AF4E463-6FF9-4675-AC4F-24D5E1A36423}"/>
          </ac:spMkLst>
        </pc:spChg>
        <pc:spChg chg="del mod">
          <ac:chgData name="Klaas Groen" userId="4c5b42e680dbc96c" providerId="LiveId" clId="{5CB3651B-B32C-40F2-B4D7-F567D78053ED}" dt="2022-03-11T17:17:55.647" v="344" actId="478"/>
          <ac:spMkLst>
            <pc:docMk/>
            <pc:sldMk cId="2175595692" sldId="557"/>
            <ac:spMk id="3" creationId="{A2EB5886-1676-4D41-9FF0-D59E949FE519}"/>
          </ac:spMkLst>
        </pc:spChg>
        <pc:spChg chg="add del">
          <ac:chgData name="Klaas Groen" userId="4c5b42e680dbc96c" providerId="LiveId" clId="{5CB3651B-B32C-40F2-B4D7-F567D78053ED}" dt="2022-03-11T17:16:20.299" v="340" actId="22"/>
          <ac:spMkLst>
            <pc:docMk/>
            <pc:sldMk cId="2175595692" sldId="557"/>
            <ac:spMk id="5" creationId="{14F3A6E6-4888-4DF1-AE7C-D64C33D87656}"/>
          </ac:spMkLst>
        </pc:spChg>
        <pc:spChg chg="add del mod">
          <ac:chgData name="Klaas Groen" userId="4c5b42e680dbc96c" providerId="LiveId" clId="{5CB3651B-B32C-40F2-B4D7-F567D78053ED}" dt="2022-03-11T17:20:34.082" v="404" actId="478"/>
          <ac:spMkLst>
            <pc:docMk/>
            <pc:sldMk cId="2175595692" sldId="557"/>
            <ac:spMk id="6" creationId="{4CA1427E-9279-4067-ABFE-3DD8CECE70B6}"/>
          </ac:spMkLst>
        </pc:spChg>
        <pc:spChg chg="add del mod">
          <ac:chgData name="Klaas Groen" userId="4c5b42e680dbc96c" providerId="LiveId" clId="{5CB3651B-B32C-40F2-B4D7-F567D78053ED}" dt="2022-03-11T17:18:31.109" v="355" actId="478"/>
          <ac:spMkLst>
            <pc:docMk/>
            <pc:sldMk cId="2175595692" sldId="557"/>
            <ac:spMk id="7" creationId="{BACAFED7-1EAA-487C-B1F9-2192A3EC93EB}"/>
          </ac:spMkLst>
        </pc:spChg>
        <pc:spChg chg="add del mod">
          <ac:chgData name="Klaas Groen" userId="4c5b42e680dbc96c" providerId="LiveId" clId="{5CB3651B-B32C-40F2-B4D7-F567D78053ED}" dt="2022-03-11T17:20:34.291" v="405" actId="478"/>
          <ac:spMkLst>
            <pc:docMk/>
            <pc:sldMk cId="2175595692" sldId="557"/>
            <ac:spMk id="8" creationId="{8265FBDD-39BF-492B-B327-E9D056445943}"/>
          </ac:spMkLst>
        </pc:spChg>
        <pc:spChg chg="add del mod">
          <ac:chgData name="Klaas Groen" userId="4c5b42e680dbc96c" providerId="LiveId" clId="{5CB3651B-B32C-40F2-B4D7-F567D78053ED}" dt="2022-03-11T17:20:32.993" v="401" actId="478"/>
          <ac:spMkLst>
            <pc:docMk/>
            <pc:sldMk cId="2175595692" sldId="557"/>
            <ac:spMk id="9" creationId="{B5629E8C-C588-4F2A-8E93-B429202ABAB7}"/>
          </ac:spMkLst>
        </pc:spChg>
        <pc:spChg chg="add del mod">
          <ac:chgData name="Klaas Groen" userId="4c5b42e680dbc96c" providerId="LiveId" clId="{5CB3651B-B32C-40F2-B4D7-F567D78053ED}" dt="2022-03-11T17:20:33.856" v="403" actId="478"/>
          <ac:spMkLst>
            <pc:docMk/>
            <pc:sldMk cId="2175595692" sldId="557"/>
            <ac:spMk id="10" creationId="{456C98CF-4682-409A-AF35-4674665DC038}"/>
          </ac:spMkLst>
        </pc:spChg>
        <pc:spChg chg="add del mod">
          <ac:chgData name="Klaas Groen" userId="4c5b42e680dbc96c" providerId="LiveId" clId="{5CB3651B-B32C-40F2-B4D7-F567D78053ED}" dt="2022-03-11T17:19:50.486" v="389"/>
          <ac:spMkLst>
            <pc:docMk/>
            <pc:sldMk cId="2175595692" sldId="557"/>
            <ac:spMk id="11" creationId="{F9104E08-AECB-4CE0-8B1F-591CC853CE19}"/>
          </ac:spMkLst>
        </pc:spChg>
      </pc:sldChg>
      <pc:sldChg chg="delSp modSp mod">
        <pc:chgData name="Klaas Groen" userId="4c5b42e680dbc96c" providerId="LiveId" clId="{5CB3651B-B32C-40F2-B4D7-F567D78053ED}" dt="2022-03-18T08:08:53.402" v="1288" actId="20577"/>
        <pc:sldMkLst>
          <pc:docMk/>
          <pc:sldMk cId="1738050850" sldId="567"/>
        </pc:sldMkLst>
        <pc:graphicFrameChg chg="modGraphic">
          <ac:chgData name="Klaas Groen" userId="4c5b42e680dbc96c" providerId="LiveId" clId="{5CB3651B-B32C-40F2-B4D7-F567D78053ED}" dt="2022-03-18T08:08:53.402" v="1288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  <pc:picChg chg="del">
          <ac:chgData name="Klaas Groen" userId="4c5b42e680dbc96c" providerId="LiveId" clId="{5CB3651B-B32C-40F2-B4D7-F567D78053ED}" dt="2022-03-11T17:27:01.358" v="606" actId="478"/>
          <ac:picMkLst>
            <pc:docMk/>
            <pc:sldMk cId="1738050850" sldId="567"/>
            <ac:picMk id="3" creationId="{34E09DD6-178E-4C8B-A2D7-433F3E2DD55B}"/>
          </ac:picMkLst>
        </pc:picChg>
      </pc:sldChg>
      <pc:sldChg chg="del">
        <pc:chgData name="Klaas Groen" userId="4c5b42e680dbc96c" providerId="LiveId" clId="{5CB3651B-B32C-40F2-B4D7-F567D78053ED}" dt="2022-03-11T17:34:00.878" v="1027" actId="47"/>
        <pc:sldMkLst>
          <pc:docMk/>
          <pc:sldMk cId="4234531264" sldId="572"/>
        </pc:sldMkLst>
      </pc:sldChg>
      <pc:sldChg chg="del">
        <pc:chgData name="Klaas Groen" userId="4c5b42e680dbc96c" providerId="LiveId" clId="{5CB3651B-B32C-40F2-B4D7-F567D78053ED}" dt="2022-03-11T17:16:07.750" v="336" actId="47"/>
        <pc:sldMkLst>
          <pc:docMk/>
          <pc:sldMk cId="3680561219" sldId="575"/>
        </pc:sldMkLst>
      </pc:sldChg>
      <pc:sldChg chg="del">
        <pc:chgData name="Klaas Groen" userId="4c5b42e680dbc96c" providerId="LiveId" clId="{5CB3651B-B32C-40F2-B4D7-F567D78053ED}" dt="2022-03-11T17:32:46.060" v="981" actId="47"/>
        <pc:sldMkLst>
          <pc:docMk/>
          <pc:sldMk cId="2989298004" sldId="576"/>
        </pc:sldMkLst>
      </pc:sldChg>
      <pc:sldChg chg="addSp delSp modSp mod">
        <pc:chgData name="Klaas Groen" userId="4c5b42e680dbc96c" providerId="LiveId" clId="{5CB3651B-B32C-40F2-B4D7-F567D78053ED}" dt="2022-03-11T17:33:06.498" v="986"/>
        <pc:sldMkLst>
          <pc:docMk/>
          <pc:sldMk cId="2270045022" sldId="577"/>
        </pc:sldMkLst>
        <pc:spChg chg="mod">
          <ac:chgData name="Klaas Groen" userId="4c5b42e680dbc96c" providerId="LiveId" clId="{5CB3651B-B32C-40F2-B4D7-F567D78053ED}" dt="2022-03-11T17:33:06.498" v="986"/>
          <ac:spMkLst>
            <pc:docMk/>
            <pc:sldMk cId="2270045022" sldId="577"/>
            <ac:spMk id="3" creationId="{5D908725-DBB0-4D22-B18F-4F6DF66B2B4D}"/>
          </ac:spMkLst>
        </pc:spChg>
        <pc:spChg chg="del">
          <ac:chgData name="Klaas Groen" userId="4c5b42e680dbc96c" providerId="LiveId" clId="{5CB3651B-B32C-40F2-B4D7-F567D78053ED}" dt="2022-03-11T17:33:02.095" v="983" actId="478"/>
          <ac:spMkLst>
            <pc:docMk/>
            <pc:sldMk cId="2270045022" sldId="577"/>
            <ac:spMk id="5" creationId="{9CC9B4AC-BB2C-46ED-A574-4164BB7793B2}"/>
          </ac:spMkLst>
        </pc:spChg>
        <pc:spChg chg="add del">
          <ac:chgData name="Klaas Groen" userId="4c5b42e680dbc96c" providerId="LiveId" clId="{5CB3651B-B32C-40F2-B4D7-F567D78053ED}" dt="2022-03-11T17:33:04.953" v="985" actId="22"/>
          <ac:spMkLst>
            <pc:docMk/>
            <pc:sldMk cId="2270045022" sldId="577"/>
            <ac:spMk id="6" creationId="{A557B4DF-5111-42F6-9CA1-8506A749CDDB}"/>
          </ac:spMkLst>
        </pc:spChg>
      </pc:sldChg>
      <pc:sldChg chg="new del">
        <pc:chgData name="Klaas Groen" userId="4c5b42e680dbc96c" providerId="LiveId" clId="{5CB3651B-B32C-40F2-B4D7-F567D78053ED}" dt="2022-03-11T17:16:13.357" v="338" actId="47"/>
        <pc:sldMkLst>
          <pc:docMk/>
          <pc:sldMk cId="1898010071" sldId="578"/>
        </pc:sldMkLst>
      </pc:sldChg>
      <pc:sldChg chg="addSp delSp modSp add mod delAnim modAnim">
        <pc:chgData name="Klaas Groen" userId="4c5b42e680dbc96c" providerId="LiveId" clId="{5CB3651B-B32C-40F2-B4D7-F567D78053ED}" dt="2022-03-11T17:22:31.742" v="424" actId="22"/>
        <pc:sldMkLst>
          <pc:docMk/>
          <pc:sldMk cId="2573960146" sldId="578"/>
        </pc:sldMkLst>
        <pc:spChg chg="add del mod">
          <ac:chgData name="Klaas Groen" userId="4c5b42e680dbc96c" providerId="LiveId" clId="{5CB3651B-B32C-40F2-B4D7-F567D78053ED}" dt="2022-03-11T17:21:55.285" v="422"/>
          <ac:spMkLst>
            <pc:docMk/>
            <pc:sldMk cId="2573960146" sldId="578"/>
            <ac:spMk id="3" creationId="{23C32EE0-16BB-44B2-B7C2-EDDB27DADEDD}"/>
          </ac:spMkLst>
        </pc:spChg>
        <pc:spChg chg="add mod">
          <ac:chgData name="Klaas Groen" userId="4c5b42e680dbc96c" providerId="LiveId" clId="{5CB3651B-B32C-40F2-B4D7-F567D78053ED}" dt="2022-03-11T17:21:10.954" v="417" actId="20577"/>
          <ac:spMkLst>
            <pc:docMk/>
            <pc:sldMk cId="2573960146" sldId="578"/>
            <ac:spMk id="4" creationId="{A6B70E04-DFAE-495F-A826-53CB50FC55D8}"/>
          </ac:spMkLst>
        </pc:spChg>
        <pc:spChg chg="del">
          <ac:chgData name="Klaas Groen" userId="4c5b42e680dbc96c" providerId="LiveId" clId="{5CB3651B-B32C-40F2-B4D7-F567D78053ED}" dt="2022-03-11T17:19:55.102" v="391" actId="478"/>
          <ac:spMkLst>
            <pc:docMk/>
            <pc:sldMk cId="2573960146" sldId="578"/>
            <ac:spMk id="6" creationId="{4CA1427E-9279-4067-ABFE-3DD8CECE70B6}"/>
          </ac:spMkLst>
        </pc:spChg>
        <pc:spChg chg="del">
          <ac:chgData name="Klaas Groen" userId="4c5b42e680dbc96c" providerId="LiveId" clId="{5CB3651B-B32C-40F2-B4D7-F567D78053ED}" dt="2022-03-11T17:19:58.499" v="393" actId="478"/>
          <ac:spMkLst>
            <pc:docMk/>
            <pc:sldMk cId="2573960146" sldId="578"/>
            <ac:spMk id="8" creationId="{8265FBDD-39BF-492B-B327-E9D056445943}"/>
          </ac:spMkLst>
        </pc:spChg>
        <pc:spChg chg="del">
          <ac:chgData name="Klaas Groen" userId="4c5b42e680dbc96c" providerId="LiveId" clId="{5CB3651B-B32C-40F2-B4D7-F567D78053ED}" dt="2022-03-11T17:20:01.101" v="394" actId="478"/>
          <ac:spMkLst>
            <pc:docMk/>
            <pc:sldMk cId="2573960146" sldId="578"/>
            <ac:spMk id="9" creationId="{B5629E8C-C588-4F2A-8E93-B429202ABAB7}"/>
          </ac:spMkLst>
        </pc:spChg>
        <pc:spChg chg="del">
          <ac:chgData name="Klaas Groen" userId="4c5b42e680dbc96c" providerId="LiveId" clId="{5CB3651B-B32C-40F2-B4D7-F567D78053ED}" dt="2022-03-11T17:19:56.930" v="392" actId="478"/>
          <ac:spMkLst>
            <pc:docMk/>
            <pc:sldMk cId="2573960146" sldId="578"/>
            <ac:spMk id="10" creationId="{456C98CF-4682-409A-AF35-4674665DC038}"/>
          </ac:spMkLst>
        </pc:spChg>
        <pc:picChg chg="add del">
          <ac:chgData name="Klaas Groen" userId="4c5b42e680dbc96c" providerId="LiveId" clId="{5CB3651B-B32C-40F2-B4D7-F567D78053ED}" dt="2022-03-11T17:22:31.742" v="424" actId="22"/>
          <ac:picMkLst>
            <pc:docMk/>
            <pc:sldMk cId="2573960146" sldId="578"/>
            <ac:picMk id="7" creationId="{0D6A211C-EA70-417E-BAAF-F415EAAD0C17}"/>
          </ac:picMkLst>
        </pc:picChg>
      </pc:sldChg>
      <pc:sldChg chg="addSp modSp new mod">
        <pc:chgData name="Klaas Groen" userId="4c5b42e680dbc96c" providerId="LiveId" clId="{5CB3651B-B32C-40F2-B4D7-F567D78053ED}" dt="2022-03-11T17:22:48.848" v="430" actId="1076"/>
        <pc:sldMkLst>
          <pc:docMk/>
          <pc:sldMk cId="1533036320" sldId="579"/>
        </pc:sldMkLst>
        <pc:spChg chg="mod">
          <ac:chgData name="Klaas Groen" userId="4c5b42e680dbc96c" providerId="LiveId" clId="{5CB3651B-B32C-40F2-B4D7-F567D78053ED}" dt="2022-03-11T17:22:46.726" v="429" actId="1076"/>
          <ac:spMkLst>
            <pc:docMk/>
            <pc:sldMk cId="1533036320" sldId="579"/>
            <ac:spMk id="2" creationId="{0ED5BBEC-38C1-450B-803B-225AC82B0C74}"/>
          </ac:spMkLst>
        </pc:spChg>
        <pc:picChg chg="add mod">
          <ac:chgData name="Klaas Groen" userId="4c5b42e680dbc96c" providerId="LiveId" clId="{5CB3651B-B32C-40F2-B4D7-F567D78053ED}" dt="2022-03-11T17:22:48.848" v="430" actId="1076"/>
          <ac:picMkLst>
            <pc:docMk/>
            <pc:sldMk cId="1533036320" sldId="579"/>
            <ac:picMk id="5" creationId="{9BA34760-8E11-48E3-AA85-CFCA1AB06BFC}"/>
          </ac:picMkLst>
        </pc:picChg>
      </pc:sldChg>
      <pc:sldChg chg="delSp modSp add mod">
        <pc:chgData name="Klaas Groen" userId="4c5b42e680dbc96c" providerId="LiveId" clId="{5CB3651B-B32C-40F2-B4D7-F567D78053ED}" dt="2022-03-11T17:24:34.749" v="448" actId="1076"/>
        <pc:sldMkLst>
          <pc:docMk/>
          <pc:sldMk cId="345451208" sldId="580"/>
        </pc:sldMkLst>
        <pc:spChg chg="mod">
          <ac:chgData name="Klaas Groen" userId="4c5b42e680dbc96c" providerId="LiveId" clId="{5CB3651B-B32C-40F2-B4D7-F567D78053ED}" dt="2022-03-11T17:24:34.749" v="448" actId="1076"/>
          <ac:spMkLst>
            <pc:docMk/>
            <pc:sldMk cId="345451208" sldId="580"/>
            <ac:spMk id="3" creationId="{C376175F-AAEF-4B35-B06B-C3A9E9267D4D}"/>
          </ac:spMkLst>
        </pc:spChg>
        <pc:picChg chg="del">
          <ac:chgData name="Klaas Groen" userId="4c5b42e680dbc96c" providerId="LiveId" clId="{5CB3651B-B32C-40F2-B4D7-F567D78053ED}" dt="2022-03-11T17:23:08.362" v="432" actId="478"/>
          <ac:picMkLst>
            <pc:docMk/>
            <pc:sldMk cId="345451208" sldId="580"/>
            <ac:picMk id="5" creationId="{9BA34760-8E11-48E3-AA85-CFCA1AB06BFC}"/>
          </ac:picMkLst>
        </pc:picChg>
      </pc:sldChg>
      <pc:sldChg chg="modSp add del mod">
        <pc:chgData name="Klaas Groen" userId="4c5b42e680dbc96c" providerId="LiveId" clId="{5CB3651B-B32C-40F2-B4D7-F567D78053ED}" dt="2022-03-11T17:29:01.539" v="686" actId="47"/>
        <pc:sldMkLst>
          <pc:docMk/>
          <pc:sldMk cId="1785066527" sldId="581"/>
        </pc:sldMkLst>
        <pc:spChg chg="mod">
          <ac:chgData name="Klaas Groen" userId="4c5b42e680dbc96c" providerId="LiveId" clId="{5CB3651B-B32C-40F2-B4D7-F567D78053ED}" dt="2022-03-11T17:24:18.186" v="442" actId="400"/>
          <ac:spMkLst>
            <pc:docMk/>
            <pc:sldMk cId="1785066527" sldId="581"/>
            <ac:spMk id="3" creationId="{5D908725-DBB0-4D22-B18F-4F6DF66B2B4D}"/>
          </ac:spMkLst>
        </pc:spChg>
      </pc:sldChg>
      <pc:sldChg chg="addSp delSp modSp add del mod ord">
        <pc:chgData name="Klaas Groen" userId="4c5b42e680dbc96c" providerId="LiveId" clId="{5CB3651B-B32C-40F2-B4D7-F567D78053ED}" dt="2022-03-11T17:29:47.972" v="697" actId="47"/>
        <pc:sldMkLst>
          <pc:docMk/>
          <pc:sldMk cId="2716867664" sldId="582"/>
        </pc:sldMkLst>
        <pc:spChg chg="mod">
          <ac:chgData name="Klaas Groen" userId="4c5b42e680dbc96c" providerId="LiveId" clId="{5CB3651B-B32C-40F2-B4D7-F567D78053ED}" dt="2022-03-11T17:24:59.950" v="452" actId="400"/>
          <ac:spMkLst>
            <pc:docMk/>
            <pc:sldMk cId="2716867664" sldId="582"/>
            <ac:spMk id="3" creationId="{5D908725-DBB0-4D22-B18F-4F6DF66B2B4D}"/>
          </ac:spMkLst>
        </pc:spChg>
        <pc:spChg chg="add del">
          <ac:chgData name="Klaas Groen" userId="4c5b42e680dbc96c" providerId="LiveId" clId="{5CB3651B-B32C-40F2-B4D7-F567D78053ED}" dt="2022-03-11T17:25:08.314" v="454" actId="22"/>
          <ac:spMkLst>
            <pc:docMk/>
            <pc:sldMk cId="2716867664" sldId="582"/>
            <ac:spMk id="6" creationId="{9ADEC160-A8BF-4BDF-A2AB-9BED20505E01}"/>
          </ac:spMkLst>
        </pc:spChg>
      </pc:sldChg>
      <pc:sldChg chg="new del">
        <pc:chgData name="Klaas Groen" userId="4c5b42e680dbc96c" providerId="LiveId" clId="{5CB3651B-B32C-40F2-B4D7-F567D78053ED}" dt="2022-03-11T17:25:29.879" v="456" actId="47"/>
        <pc:sldMkLst>
          <pc:docMk/>
          <pc:sldMk cId="199616050" sldId="583"/>
        </pc:sldMkLst>
      </pc:sldChg>
      <pc:sldChg chg="delSp modSp add mod">
        <pc:chgData name="Klaas Groen" userId="4c5b42e680dbc96c" providerId="LiveId" clId="{5CB3651B-B32C-40F2-B4D7-F567D78053ED}" dt="2022-03-11T17:26:00.695" v="490" actId="1076"/>
        <pc:sldMkLst>
          <pc:docMk/>
          <pc:sldMk cId="1228093172" sldId="583"/>
        </pc:sldMkLst>
        <pc:spChg chg="mod">
          <ac:chgData name="Klaas Groen" userId="4c5b42e680dbc96c" providerId="LiveId" clId="{5CB3651B-B32C-40F2-B4D7-F567D78053ED}" dt="2022-03-11T17:26:00.695" v="490" actId="1076"/>
          <ac:spMkLst>
            <pc:docMk/>
            <pc:sldMk cId="1228093172" sldId="583"/>
            <ac:spMk id="2" creationId="{0ED5BBEC-38C1-450B-803B-225AC82B0C74}"/>
          </ac:spMkLst>
        </pc:spChg>
        <pc:spChg chg="del">
          <ac:chgData name="Klaas Groen" userId="4c5b42e680dbc96c" providerId="LiveId" clId="{5CB3651B-B32C-40F2-B4D7-F567D78053ED}" dt="2022-03-11T17:25:56.359" v="489" actId="478"/>
          <ac:spMkLst>
            <pc:docMk/>
            <pc:sldMk cId="1228093172" sldId="583"/>
            <ac:spMk id="3" creationId="{C376175F-AAEF-4B35-B06B-C3A9E9267D4D}"/>
          </ac:spMkLst>
        </pc:spChg>
        <pc:picChg chg="del">
          <ac:chgData name="Klaas Groen" userId="4c5b42e680dbc96c" providerId="LiveId" clId="{5CB3651B-B32C-40F2-B4D7-F567D78053ED}" dt="2022-03-11T17:25:54.089" v="488" actId="478"/>
          <ac:picMkLst>
            <pc:docMk/>
            <pc:sldMk cId="1228093172" sldId="583"/>
            <ac:picMk id="5" creationId="{9BA34760-8E11-48E3-AA85-CFCA1AB06BFC}"/>
          </ac:picMkLst>
        </pc:picChg>
      </pc:sldChg>
      <pc:sldChg chg="add del">
        <pc:chgData name="Klaas Groen" userId="4c5b42e680dbc96c" providerId="LiveId" clId="{5CB3651B-B32C-40F2-B4D7-F567D78053ED}" dt="2022-03-11T17:25:36.781" v="458"/>
        <pc:sldMkLst>
          <pc:docMk/>
          <pc:sldMk cId="2933846015" sldId="583"/>
        </pc:sldMkLst>
      </pc:sldChg>
      <pc:sldChg chg="modSp add mod modAnim">
        <pc:chgData name="Klaas Groen" userId="4c5b42e680dbc96c" providerId="LiveId" clId="{5CB3651B-B32C-40F2-B4D7-F567D78053ED}" dt="2022-03-18T07:25:02.098" v="1256" actId="20577"/>
        <pc:sldMkLst>
          <pc:docMk/>
          <pc:sldMk cId="4078622385" sldId="584"/>
        </pc:sldMkLst>
        <pc:graphicFrameChg chg="modGraphic">
          <ac:chgData name="Klaas Groen" userId="4c5b42e680dbc96c" providerId="LiveId" clId="{5CB3651B-B32C-40F2-B4D7-F567D78053ED}" dt="2022-03-18T07:25:02.098" v="1256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5CB3651B-B32C-40F2-B4D7-F567D78053ED}" dt="2022-03-18T07:24:18.101" v="1123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modSp add mod ord">
        <pc:chgData name="Klaas Groen" userId="4c5b42e680dbc96c" providerId="LiveId" clId="{5CB3651B-B32C-40F2-B4D7-F567D78053ED}" dt="2022-03-11T17:30:24.327" v="708" actId="20577"/>
        <pc:sldMkLst>
          <pc:docMk/>
          <pc:sldMk cId="3572550111" sldId="585"/>
        </pc:sldMkLst>
        <pc:spChg chg="mod">
          <ac:chgData name="Klaas Groen" userId="4c5b42e680dbc96c" providerId="LiveId" clId="{5CB3651B-B32C-40F2-B4D7-F567D78053ED}" dt="2022-03-11T17:30:24.327" v="708" actId="20577"/>
          <ac:spMkLst>
            <pc:docMk/>
            <pc:sldMk cId="3572550111" sldId="585"/>
            <ac:spMk id="3" creationId="{5D908725-DBB0-4D22-B18F-4F6DF66B2B4D}"/>
          </ac:spMkLst>
        </pc:spChg>
      </pc:sldChg>
      <pc:sldChg chg="modSp add mod ord">
        <pc:chgData name="Klaas Groen" userId="4c5b42e680dbc96c" providerId="LiveId" clId="{5CB3651B-B32C-40F2-B4D7-F567D78053ED}" dt="2022-03-15T12:29:27.199" v="1057" actId="1076"/>
        <pc:sldMkLst>
          <pc:docMk/>
          <pc:sldMk cId="650615356" sldId="586"/>
        </pc:sldMkLst>
        <pc:spChg chg="mod">
          <ac:chgData name="Klaas Groen" userId="4c5b42e680dbc96c" providerId="LiveId" clId="{5CB3651B-B32C-40F2-B4D7-F567D78053ED}" dt="2022-03-11T17:29:39.757" v="696" actId="400"/>
          <ac:spMkLst>
            <pc:docMk/>
            <pc:sldMk cId="650615356" sldId="586"/>
            <ac:spMk id="3" creationId="{5D908725-DBB0-4D22-B18F-4F6DF66B2B4D}"/>
          </ac:spMkLst>
        </pc:spChg>
        <pc:spChg chg="mod">
          <ac:chgData name="Klaas Groen" userId="4c5b42e680dbc96c" providerId="LiveId" clId="{5CB3651B-B32C-40F2-B4D7-F567D78053ED}" dt="2022-03-15T12:29:27.199" v="1057" actId="1076"/>
          <ac:spMkLst>
            <pc:docMk/>
            <pc:sldMk cId="650615356" sldId="586"/>
            <ac:spMk id="5" creationId="{9CC9B4AC-BB2C-46ED-A574-4164BB7793B2}"/>
          </ac:spMkLst>
        </pc:spChg>
      </pc:sldChg>
      <pc:sldChg chg="modSp add mod ord">
        <pc:chgData name="Klaas Groen" userId="4c5b42e680dbc96c" providerId="LiveId" clId="{5CB3651B-B32C-40F2-B4D7-F567D78053ED}" dt="2022-03-11T17:30:17.407" v="704" actId="20577"/>
        <pc:sldMkLst>
          <pc:docMk/>
          <pc:sldMk cId="2942026297" sldId="587"/>
        </pc:sldMkLst>
        <pc:spChg chg="mod">
          <ac:chgData name="Klaas Groen" userId="4c5b42e680dbc96c" providerId="LiveId" clId="{5CB3651B-B32C-40F2-B4D7-F567D78053ED}" dt="2022-03-11T17:30:17.407" v="704" actId="20577"/>
          <ac:spMkLst>
            <pc:docMk/>
            <pc:sldMk cId="2942026297" sldId="587"/>
            <ac:spMk id="3" creationId="{5D908725-DBB0-4D22-B18F-4F6DF66B2B4D}"/>
          </ac:spMkLst>
        </pc:spChg>
      </pc:sldChg>
      <pc:sldChg chg="modSp add mod">
        <pc:chgData name="Klaas Groen" userId="4c5b42e680dbc96c" providerId="LiveId" clId="{5CB3651B-B32C-40F2-B4D7-F567D78053ED}" dt="2022-03-11T17:32:52.906" v="982" actId="1076"/>
        <pc:sldMkLst>
          <pc:docMk/>
          <pc:sldMk cId="969349150" sldId="588"/>
        </pc:sldMkLst>
        <pc:spChg chg="mod">
          <ac:chgData name="Klaas Groen" userId="4c5b42e680dbc96c" providerId="LiveId" clId="{5CB3651B-B32C-40F2-B4D7-F567D78053ED}" dt="2022-03-11T17:30:40.242" v="713" actId="400"/>
          <ac:spMkLst>
            <pc:docMk/>
            <pc:sldMk cId="969349150" sldId="588"/>
            <ac:spMk id="3" creationId="{5D908725-DBB0-4D22-B18F-4F6DF66B2B4D}"/>
          </ac:spMkLst>
        </pc:spChg>
        <pc:spChg chg="mod">
          <ac:chgData name="Klaas Groen" userId="4c5b42e680dbc96c" providerId="LiveId" clId="{5CB3651B-B32C-40F2-B4D7-F567D78053ED}" dt="2022-03-11T17:32:52.906" v="982" actId="1076"/>
          <ac:spMkLst>
            <pc:docMk/>
            <pc:sldMk cId="969349150" sldId="588"/>
            <ac:spMk id="5" creationId="{9CC9B4AC-BB2C-46ED-A574-4164BB7793B2}"/>
          </ac:spMkLst>
        </pc:spChg>
      </pc:sldChg>
    </pc:docChg>
  </pc:docChgLst>
  <pc:docChgLst>
    <pc:chgData name="Klaas Groen" userId="4c5b42e680dbc96c" providerId="LiveId" clId="{402B9CD0-809E-4910-8763-7625426FAB0E}"/>
    <pc:docChg chg="custSel addSld delSld modSld sldOrd">
      <pc:chgData name="Klaas Groen" userId="4c5b42e680dbc96c" providerId="LiveId" clId="{402B9CD0-809E-4910-8763-7625426FAB0E}" dt="2022-01-24T15:16:59.071" v="1708"/>
      <pc:docMkLst>
        <pc:docMk/>
      </pc:docMkLst>
      <pc:sldChg chg="addSp delSp modSp mod">
        <pc:chgData name="Klaas Groen" userId="4c5b42e680dbc96c" providerId="LiveId" clId="{402B9CD0-809E-4910-8763-7625426FAB0E}" dt="2022-01-24T14:49:20.487" v="278" actId="20577"/>
        <pc:sldMkLst>
          <pc:docMk/>
          <pc:sldMk cId="1807191836" sldId="256"/>
        </pc:sldMkLst>
        <pc:spChg chg="mod">
          <ac:chgData name="Klaas Groen" userId="4c5b42e680dbc96c" providerId="LiveId" clId="{402B9CD0-809E-4910-8763-7625426FAB0E}" dt="2022-01-24T14:49:20.487" v="278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402B9CD0-809E-4910-8763-7625426FAB0E}" dt="2022-01-24T14:47:04.514" v="114" actId="20577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402B9CD0-809E-4910-8763-7625426FAB0E}" dt="2022-01-24T14:44:05.953" v="0" actId="478"/>
          <ac:picMkLst>
            <pc:docMk/>
            <pc:sldMk cId="1807191836" sldId="256"/>
            <ac:picMk id="6" creationId="{7DA6F73B-3705-4CA4-99DF-5AE9DB86817A}"/>
          </ac:picMkLst>
        </pc:picChg>
        <pc:picChg chg="add del mod">
          <ac:chgData name="Klaas Groen" userId="4c5b42e680dbc96c" providerId="LiveId" clId="{402B9CD0-809E-4910-8763-7625426FAB0E}" dt="2022-01-24T14:46:13.601" v="15" actId="478"/>
          <ac:picMkLst>
            <pc:docMk/>
            <pc:sldMk cId="1807191836" sldId="256"/>
            <ac:picMk id="7" creationId="{E192FDE1-A19E-44FC-ADBD-8D85E931BFC5}"/>
          </ac:picMkLst>
        </pc:picChg>
        <pc:picChg chg="add mod">
          <ac:chgData name="Klaas Groen" userId="4c5b42e680dbc96c" providerId="LiveId" clId="{402B9CD0-809E-4910-8763-7625426FAB0E}" dt="2022-01-24T14:46:32.255" v="20" actId="1076"/>
          <ac:picMkLst>
            <pc:docMk/>
            <pc:sldMk cId="1807191836" sldId="256"/>
            <ac:picMk id="10" creationId="{74746DAD-23FC-4FA5-B439-4618DDC2CABD}"/>
          </ac:picMkLst>
        </pc:picChg>
      </pc:sldChg>
      <pc:sldChg chg="modSp mod modAnim">
        <pc:chgData name="Klaas Groen" userId="4c5b42e680dbc96c" providerId="LiveId" clId="{402B9CD0-809E-4910-8763-7625426FAB0E}" dt="2022-01-24T15:11:43.279" v="1570"/>
        <pc:sldMkLst>
          <pc:docMk/>
          <pc:sldMk cId="2525041912" sldId="257"/>
        </pc:sldMkLst>
        <pc:spChg chg="mod">
          <ac:chgData name="Klaas Groen" userId="4c5b42e680dbc96c" providerId="LiveId" clId="{402B9CD0-809E-4910-8763-7625426FAB0E}" dt="2022-01-24T14:48:19.769" v="268" actId="113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402B9CD0-809E-4910-8763-7625426FAB0E}" dt="2022-01-24T15:11:37.279" v="1569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modAnim">
        <pc:chgData name="Klaas Groen" userId="4c5b42e680dbc96c" providerId="LiveId" clId="{402B9CD0-809E-4910-8763-7625426FAB0E}" dt="2022-01-24T15:10:19.507" v="1543" actId="20577"/>
        <pc:sldMkLst>
          <pc:docMk/>
          <pc:sldMk cId="1207476577" sldId="263"/>
        </pc:sldMkLst>
        <pc:spChg chg="mod">
          <ac:chgData name="Klaas Groen" userId="4c5b42e680dbc96c" providerId="LiveId" clId="{402B9CD0-809E-4910-8763-7625426FAB0E}" dt="2022-01-24T15:10:19.507" v="1543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402B9CD0-809E-4910-8763-7625426FAB0E}" dt="2022-01-24T15:04:06.888" v="819" actId="20577"/>
        <pc:sldMkLst>
          <pc:docMk/>
          <pc:sldMk cId="1994796683" sldId="480"/>
        </pc:sldMkLst>
        <pc:graphicFrameChg chg="modGraphic">
          <ac:chgData name="Klaas Groen" userId="4c5b42e680dbc96c" providerId="LiveId" clId="{402B9CD0-809E-4910-8763-7625426FAB0E}" dt="2022-01-24T15:04:06.888" v="819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402B9CD0-809E-4910-8763-7625426FAB0E}" dt="2022-01-24T14:49:01.028" v="269" actId="47"/>
        <pc:sldMkLst>
          <pc:docMk/>
          <pc:sldMk cId="3351251422" sldId="506"/>
        </pc:sldMkLst>
      </pc:sldChg>
      <pc:sldChg chg="del">
        <pc:chgData name="Klaas Groen" userId="4c5b42e680dbc96c" providerId="LiveId" clId="{402B9CD0-809E-4910-8763-7625426FAB0E}" dt="2022-01-24T14:49:04.106" v="270" actId="47"/>
        <pc:sldMkLst>
          <pc:docMk/>
          <pc:sldMk cId="3383285937" sldId="522"/>
        </pc:sldMkLst>
      </pc:sldChg>
      <pc:sldChg chg="del">
        <pc:chgData name="Klaas Groen" userId="4c5b42e680dbc96c" providerId="LiveId" clId="{402B9CD0-809E-4910-8763-7625426FAB0E}" dt="2022-01-24T14:50:42.682" v="387" actId="47"/>
        <pc:sldMkLst>
          <pc:docMk/>
          <pc:sldMk cId="1632189282" sldId="523"/>
        </pc:sldMkLst>
      </pc:sldChg>
      <pc:sldChg chg="modSp mod ord">
        <pc:chgData name="Klaas Groen" userId="4c5b42e680dbc96c" providerId="LiveId" clId="{402B9CD0-809E-4910-8763-7625426FAB0E}" dt="2022-01-24T14:50:09.574" v="340" actId="20577"/>
        <pc:sldMkLst>
          <pc:docMk/>
          <pc:sldMk cId="791712885" sldId="524"/>
        </pc:sldMkLst>
        <pc:spChg chg="mod">
          <ac:chgData name="Klaas Groen" userId="4c5b42e680dbc96c" providerId="LiveId" clId="{402B9CD0-809E-4910-8763-7625426FAB0E}" dt="2022-01-24T14:50:09.574" v="340" actId="20577"/>
          <ac:spMkLst>
            <pc:docMk/>
            <pc:sldMk cId="791712885" sldId="524"/>
            <ac:spMk id="2" creationId="{B29DE1AC-04E9-4F69-A1A4-1FAF7518F0C2}"/>
          </ac:spMkLst>
        </pc:spChg>
      </pc:sldChg>
      <pc:sldChg chg="modSp mod ord">
        <pc:chgData name="Klaas Groen" userId="4c5b42e680dbc96c" providerId="LiveId" clId="{402B9CD0-809E-4910-8763-7625426FAB0E}" dt="2022-01-24T14:50:29.877" v="386" actId="6549"/>
        <pc:sldMkLst>
          <pc:docMk/>
          <pc:sldMk cId="1201352990" sldId="525"/>
        </pc:sldMkLst>
        <pc:spChg chg="mod">
          <ac:chgData name="Klaas Groen" userId="4c5b42e680dbc96c" providerId="LiveId" clId="{402B9CD0-809E-4910-8763-7625426FAB0E}" dt="2022-01-24T14:50:29.877" v="386" actId="6549"/>
          <ac:spMkLst>
            <pc:docMk/>
            <pc:sldMk cId="1201352990" sldId="525"/>
            <ac:spMk id="2" creationId="{B29DE1AC-04E9-4F69-A1A4-1FAF7518F0C2}"/>
          </ac:spMkLst>
        </pc:spChg>
      </pc:sldChg>
      <pc:sldChg chg="ord">
        <pc:chgData name="Klaas Groen" userId="4c5b42e680dbc96c" providerId="LiveId" clId="{402B9CD0-809E-4910-8763-7625426FAB0E}" dt="2022-01-24T14:49:10.521" v="276"/>
        <pc:sldMkLst>
          <pc:docMk/>
          <pc:sldMk cId="3251389735" sldId="526"/>
        </pc:sldMkLst>
      </pc:sldChg>
      <pc:sldChg chg="ord">
        <pc:chgData name="Klaas Groen" userId="4c5b42e680dbc96c" providerId="LiveId" clId="{402B9CD0-809E-4910-8763-7625426FAB0E}" dt="2022-01-24T14:50:49.268" v="391"/>
        <pc:sldMkLst>
          <pc:docMk/>
          <pc:sldMk cId="3035870046" sldId="527"/>
        </pc:sldMkLst>
      </pc:sldChg>
      <pc:sldChg chg="ord">
        <pc:chgData name="Klaas Groen" userId="4c5b42e680dbc96c" providerId="LiveId" clId="{402B9CD0-809E-4910-8763-7625426FAB0E}" dt="2022-01-24T14:50:59.727" v="393"/>
        <pc:sldMkLst>
          <pc:docMk/>
          <pc:sldMk cId="3517144651" sldId="529"/>
        </pc:sldMkLst>
      </pc:sldChg>
      <pc:sldChg chg="del">
        <pc:chgData name="Klaas Groen" userId="4c5b42e680dbc96c" providerId="LiveId" clId="{402B9CD0-809E-4910-8763-7625426FAB0E}" dt="2022-01-24T15:09:37.339" v="1458" actId="47"/>
        <pc:sldMkLst>
          <pc:docMk/>
          <pc:sldMk cId="584327264" sldId="530"/>
        </pc:sldMkLst>
      </pc:sldChg>
      <pc:sldChg chg="del">
        <pc:chgData name="Klaas Groen" userId="4c5b42e680dbc96c" providerId="LiveId" clId="{402B9CD0-809E-4910-8763-7625426FAB0E}" dt="2022-01-24T14:57:45.427" v="530" actId="47"/>
        <pc:sldMkLst>
          <pc:docMk/>
          <pc:sldMk cId="2662732608" sldId="531"/>
        </pc:sldMkLst>
      </pc:sldChg>
      <pc:sldChg chg="del">
        <pc:chgData name="Klaas Groen" userId="4c5b42e680dbc96c" providerId="LiveId" clId="{402B9CD0-809E-4910-8763-7625426FAB0E}" dt="2022-01-24T14:57:55.239" v="531" actId="47"/>
        <pc:sldMkLst>
          <pc:docMk/>
          <pc:sldMk cId="3473638899" sldId="532"/>
        </pc:sldMkLst>
      </pc:sldChg>
      <pc:sldChg chg="addSp delSp modSp new mod modAnim">
        <pc:chgData name="Klaas Groen" userId="4c5b42e680dbc96c" providerId="LiveId" clId="{402B9CD0-809E-4910-8763-7625426FAB0E}" dt="2022-01-24T14:53:26.092" v="483"/>
        <pc:sldMkLst>
          <pc:docMk/>
          <pc:sldMk cId="2793348547" sldId="533"/>
        </pc:sldMkLst>
        <pc:spChg chg="mod">
          <ac:chgData name="Klaas Groen" userId="4c5b42e680dbc96c" providerId="LiveId" clId="{402B9CD0-809E-4910-8763-7625426FAB0E}" dt="2022-01-24T14:53:08.990" v="481" actId="1076"/>
          <ac:spMkLst>
            <pc:docMk/>
            <pc:sldMk cId="2793348547" sldId="533"/>
            <ac:spMk id="2" creationId="{6930A1B4-7A86-48D1-8561-64AEE680C9E4}"/>
          </ac:spMkLst>
        </pc:spChg>
        <pc:spChg chg="del">
          <ac:chgData name="Klaas Groen" userId="4c5b42e680dbc96c" providerId="LiveId" clId="{402B9CD0-809E-4910-8763-7625426FAB0E}" dt="2022-01-24T14:52:28.895" v="453" actId="478"/>
          <ac:spMkLst>
            <pc:docMk/>
            <pc:sldMk cId="2793348547" sldId="533"/>
            <ac:spMk id="3" creationId="{2BA71A41-8AF2-4348-BFEE-66D4A3D14E77}"/>
          </ac:spMkLst>
        </pc:spChg>
        <pc:spChg chg="add mod">
          <ac:chgData name="Klaas Groen" userId="4c5b42e680dbc96c" providerId="LiveId" clId="{402B9CD0-809E-4910-8763-7625426FAB0E}" dt="2022-01-24T14:52:52.067" v="455"/>
          <ac:spMkLst>
            <pc:docMk/>
            <pc:sldMk cId="2793348547" sldId="533"/>
            <ac:spMk id="4" creationId="{771071AC-B047-486B-B583-FD6D48623FE0}"/>
          </ac:spMkLst>
        </pc:spChg>
      </pc:sldChg>
      <pc:sldChg chg="modSp mod modAnim">
        <pc:chgData name="Klaas Groen" userId="4c5b42e680dbc96c" providerId="LiveId" clId="{402B9CD0-809E-4910-8763-7625426FAB0E}" dt="2022-01-24T14:54:41.719" v="529"/>
        <pc:sldMkLst>
          <pc:docMk/>
          <pc:sldMk cId="3475432965" sldId="534"/>
        </pc:sldMkLst>
        <pc:spChg chg="mod">
          <ac:chgData name="Klaas Groen" userId="4c5b42e680dbc96c" providerId="LiveId" clId="{402B9CD0-809E-4910-8763-7625426FAB0E}" dt="2022-01-24T14:54:26.283" v="524" actId="1076"/>
          <ac:spMkLst>
            <pc:docMk/>
            <pc:sldMk cId="3475432965" sldId="534"/>
            <ac:spMk id="2" creationId="{6930A1B4-7A86-48D1-8561-64AEE680C9E4}"/>
          </ac:spMkLst>
        </pc:spChg>
        <pc:spChg chg="mod">
          <ac:chgData name="Klaas Groen" userId="4c5b42e680dbc96c" providerId="LiveId" clId="{402B9CD0-809E-4910-8763-7625426FAB0E}" dt="2022-01-24T14:54:15.906" v="512" actId="1076"/>
          <ac:spMkLst>
            <pc:docMk/>
            <pc:sldMk cId="3475432965" sldId="534"/>
            <ac:spMk id="4" creationId="{771071AC-B047-486B-B583-FD6D48623FE0}"/>
          </ac:spMkLst>
        </pc:spChg>
      </pc:sldChg>
      <pc:sldChg chg="new del">
        <pc:chgData name="Klaas Groen" userId="4c5b42e680dbc96c" providerId="LiveId" clId="{402B9CD0-809E-4910-8763-7625426FAB0E}" dt="2022-01-24T14:53:42.605" v="485" actId="47"/>
        <pc:sldMkLst>
          <pc:docMk/>
          <pc:sldMk cId="3532780864" sldId="534"/>
        </pc:sldMkLst>
      </pc:sldChg>
      <pc:sldChg chg="modSp mod">
        <pc:chgData name="Klaas Groen" userId="4c5b42e680dbc96c" providerId="LiveId" clId="{402B9CD0-809E-4910-8763-7625426FAB0E}" dt="2022-01-24T15:06:23.297" v="938" actId="20577"/>
        <pc:sldMkLst>
          <pc:docMk/>
          <pc:sldMk cId="3320934114" sldId="535"/>
        </pc:sldMkLst>
        <pc:graphicFrameChg chg="modGraphic">
          <ac:chgData name="Klaas Groen" userId="4c5b42e680dbc96c" providerId="LiveId" clId="{402B9CD0-809E-4910-8763-7625426FAB0E}" dt="2022-01-24T15:06:23.297" v="938" actId="20577"/>
          <ac:graphicFrameMkLst>
            <pc:docMk/>
            <pc:sldMk cId="3320934114" sldId="535"/>
            <ac:graphicFrameMk id="9" creationId="{7BCCF18C-2480-4579-8388-876F44CC15E6}"/>
          </ac:graphicFrameMkLst>
        </pc:graphicFrameChg>
      </pc:sldChg>
      <pc:sldChg chg="modSp add mod">
        <pc:chgData name="Klaas Groen" userId="4c5b42e680dbc96c" providerId="LiveId" clId="{402B9CD0-809E-4910-8763-7625426FAB0E}" dt="2022-01-24T15:09:26.513" v="1457" actId="20577"/>
        <pc:sldMkLst>
          <pc:docMk/>
          <pc:sldMk cId="328296445" sldId="536"/>
        </pc:sldMkLst>
        <pc:graphicFrameChg chg="modGraphic">
          <ac:chgData name="Klaas Groen" userId="4c5b42e680dbc96c" providerId="LiveId" clId="{402B9CD0-809E-4910-8763-7625426FAB0E}" dt="2022-01-24T15:09:26.513" v="1457" actId="20577"/>
          <ac:graphicFrameMkLst>
            <pc:docMk/>
            <pc:sldMk cId="328296445" sldId="536"/>
            <ac:graphicFrameMk id="9" creationId="{7BCCF18C-2480-4579-8388-876F44CC15E6}"/>
          </ac:graphicFrameMkLst>
        </pc:graphicFrameChg>
      </pc:sldChg>
      <pc:sldChg chg="modSp add">
        <pc:chgData name="Klaas Groen" userId="4c5b42e680dbc96c" providerId="LiveId" clId="{402B9CD0-809E-4910-8763-7625426FAB0E}" dt="2022-01-24T15:12:17.612" v="1576" actId="207"/>
        <pc:sldMkLst>
          <pc:docMk/>
          <pc:sldMk cId="1940248699" sldId="537"/>
        </pc:sldMkLst>
        <pc:spChg chg="mod">
          <ac:chgData name="Klaas Groen" userId="4c5b42e680dbc96c" providerId="LiveId" clId="{402B9CD0-809E-4910-8763-7625426FAB0E}" dt="2022-01-24T15:12:17.612" v="1576" actId="207"/>
          <ac:spMkLst>
            <pc:docMk/>
            <pc:sldMk cId="1940248699" sldId="537"/>
            <ac:spMk id="3" creationId="{5D908725-DBB0-4D22-B18F-4F6DF66B2B4D}"/>
          </ac:spMkLst>
        </pc:spChg>
        <pc:spChg chg="mod">
          <ac:chgData name="Klaas Groen" userId="4c5b42e680dbc96c" providerId="LiveId" clId="{402B9CD0-809E-4910-8763-7625426FAB0E}" dt="2022-01-24T15:11:59.215" v="1573" actId="207"/>
          <ac:spMkLst>
            <pc:docMk/>
            <pc:sldMk cId="1940248699" sldId="537"/>
            <ac:spMk id="5" creationId="{9CC9B4AC-BB2C-46ED-A574-4164BB7793B2}"/>
          </ac:spMkLst>
        </pc:spChg>
      </pc:sldChg>
      <pc:sldChg chg="modSp add mod">
        <pc:chgData name="Klaas Groen" userId="4c5b42e680dbc96c" providerId="LiveId" clId="{402B9CD0-809E-4910-8763-7625426FAB0E}" dt="2022-01-24T15:12:39.827" v="1581" actId="207"/>
        <pc:sldMkLst>
          <pc:docMk/>
          <pc:sldMk cId="2014127610" sldId="538"/>
        </pc:sldMkLst>
        <pc:spChg chg="mod">
          <ac:chgData name="Klaas Groen" userId="4c5b42e680dbc96c" providerId="LiveId" clId="{402B9CD0-809E-4910-8763-7625426FAB0E}" dt="2022-01-24T15:12:39.827" v="1581" actId="207"/>
          <ac:spMkLst>
            <pc:docMk/>
            <pc:sldMk cId="2014127610" sldId="538"/>
            <ac:spMk id="3" creationId="{5D908725-DBB0-4D22-B18F-4F6DF66B2B4D}"/>
          </ac:spMkLst>
        </pc:spChg>
      </pc:sldChg>
      <pc:sldChg chg="modSp add mod ord">
        <pc:chgData name="Klaas Groen" userId="4c5b42e680dbc96c" providerId="LiveId" clId="{402B9CD0-809E-4910-8763-7625426FAB0E}" dt="2022-01-24T15:13:05.416" v="1588" actId="207"/>
        <pc:sldMkLst>
          <pc:docMk/>
          <pc:sldMk cId="1884759080" sldId="539"/>
        </pc:sldMkLst>
        <pc:spChg chg="mod">
          <ac:chgData name="Klaas Groen" userId="4c5b42e680dbc96c" providerId="LiveId" clId="{402B9CD0-809E-4910-8763-7625426FAB0E}" dt="2022-01-24T15:13:05.416" v="1588" actId="207"/>
          <ac:spMkLst>
            <pc:docMk/>
            <pc:sldMk cId="1884759080" sldId="539"/>
            <ac:spMk id="3" creationId="{5D908725-DBB0-4D22-B18F-4F6DF66B2B4D}"/>
          </ac:spMkLst>
        </pc:spChg>
      </pc:sldChg>
      <pc:sldChg chg="modSp add mod">
        <pc:chgData name="Klaas Groen" userId="4c5b42e680dbc96c" providerId="LiveId" clId="{402B9CD0-809E-4910-8763-7625426FAB0E}" dt="2022-01-24T15:13:36.683" v="1612" actId="115"/>
        <pc:sldMkLst>
          <pc:docMk/>
          <pc:sldMk cId="3706335077" sldId="540"/>
        </pc:sldMkLst>
        <pc:spChg chg="mod">
          <ac:chgData name="Klaas Groen" userId="4c5b42e680dbc96c" providerId="LiveId" clId="{402B9CD0-809E-4910-8763-7625426FAB0E}" dt="2022-01-24T15:13:36.683" v="1612" actId="115"/>
          <ac:spMkLst>
            <pc:docMk/>
            <pc:sldMk cId="3706335077" sldId="540"/>
            <ac:spMk id="2" creationId="{DD83B7FF-EF48-4258-9BD8-A8362392DBFB}"/>
          </ac:spMkLst>
        </pc:spChg>
      </pc:sldChg>
      <pc:sldChg chg="addSp delSp modSp new mod modAnim">
        <pc:chgData name="Klaas Groen" userId="4c5b42e680dbc96c" providerId="LiveId" clId="{402B9CD0-809E-4910-8763-7625426FAB0E}" dt="2022-01-24T15:16:59.071" v="1708"/>
        <pc:sldMkLst>
          <pc:docMk/>
          <pc:sldMk cId="2049547800" sldId="541"/>
        </pc:sldMkLst>
        <pc:spChg chg="mod">
          <ac:chgData name="Klaas Groen" userId="4c5b42e680dbc96c" providerId="LiveId" clId="{402B9CD0-809E-4910-8763-7625426FAB0E}" dt="2022-01-24T15:16:55.477" v="1707" actId="20577"/>
          <ac:spMkLst>
            <pc:docMk/>
            <pc:sldMk cId="2049547800" sldId="541"/>
            <ac:spMk id="2" creationId="{8F456CE8-E45B-4037-9E28-CCB89B722EB5}"/>
          </ac:spMkLst>
        </pc:spChg>
        <pc:spChg chg="del mod">
          <ac:chgData name="Klaas Groen" userId="4c5b42e680dbc96c" providerId="LiveId" clId="{402B9CD0-809E-4910-8763-7625426FAB0E}" dt="2022-01-24T15:15:17.940" v="1641" actId="478"/>
          <ac:spMkLst>
            <pc:docMk/>
            <pc:sldMk cId="2049547800" sldId="541"/>
            <ac:spMk id="3" creationId="{5079F61F-B80A-415F-BE6A-8B0040C9EC04}"/>
          </ac:spMkLst>
        </pc:spChg>
        <pc:spChg chg="add mod">
          <ac:chgData name="Klaas Groen" userId="4c5b42e680dbc96c" providerId="LiveId" clId="{402B9CD0-809E-4910-8763-7625426FAB0E}" dt="2022-01-24T15:16:21.699" v="1678"/>
          <ac:spMkLst>
            <pc:docMk/>
            <pc:sldMk cId="2049547800" sldId="541"/>
            <ac:spMk id="4" creationId="{18963EA8-D47F-47B2-A059-E69BAAA0F68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Grootte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BB-4E26-A89B-6647310D3B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BB-4E26-A89B-6647310D3B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BB-4E26-A89B-6647310D3BB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BB-4E26-A89B-6647310D3BB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EBB-4E26-A89B-6647310D3BB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EBB-4E26-A89B-6647310D3BB0}"/>
              </c:ext>
            </c:extLst>
          </c:dPt>
          <c:dPt>
            <c:idx val="6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EBB-4E26-A89B-6647310D3BB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EBB-4E26-A89B-6647310D3BB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EBB-4E26-A89B-6647310D3BB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EBB-4E26-A89B-6647310D3BB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EBB-4E26-A89B-6647310D3BB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7EBB-4E26-A89B-6647310D3BB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7EBB-4E26-A89B-6647310D3BB0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7EBB-4E26-A89B-6647310D3BB0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7EBB-4E26-A89B-6647310D3BB0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7EBB-4E26-A89B-6647310D3BB0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7EBB-4E26-A89B-6647310D3BB0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7EBB-4E26-A89B-6647310D3BB0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7EBB-4E26-A89B-6647310D3BB0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7EBB-4E26-A89B-6647310D3BB0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7EBB-4E26-A89B-6647310D3BB0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7EBB-4E26-A89B-6647310D3BB0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7EBB-4E26-A89B-6647310D3BB0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7EBB-4E26-A89B-6647310D3BB0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7EBB-4E26-A89B-6647310D3BB0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7EBB-4E26-A89B-6647310D3BB0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7EBB-4E26-A89B-6647310D3BB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A738695-24BC-47F4-B953-5D907A210AFD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7EBB-4E26-A89B-6647310D3BB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6FA3E4F-1D98-4295-B0C9-392CE266161B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7EBB-4E26-A89B-6647310D3BB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A745B73-0726-4E0C-9C0F-66D4E12B3890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7EBB-4E26-A89B-6647310D3BB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33F7537-5E6F-46FA-821B-79778DAE7D5F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7EBB-4E26-A89B-6647310D3BB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218AA0E-1DBB-4A01-8BE9-051D673D497C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7EBB-4E26-A89B-6647310D3BB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AEE154E-90B5-4447-AD7D-E7BEBDD8F697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7EBB-4E26-A89B-6647310D3BB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608C86B-728E-47CC-A54A-E83D9909D522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7EBB-4E26-A89B-6647310D3BB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C6FFAAF-134A-410C-9B82-CB49F87B2351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7EBB-4E26-A89B-6647310D3BB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BDB2D7AD-F9C3-4437-A6B6-8A30CE5D94D4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7EBB-4E26-A89B-6647310D3BB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D11D4186-CC95-44B0-A87F-242DCA89388B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7EBB-4E26-A89B-6647310D3BB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F0C993BB-89F4-4208-AB9D-2247F08047D5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7EBB-4E26-A89B-6647310D3BB0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EBB079E1-2050-49B1-8955-B5C75A2D034A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7EBB-4E26-A89B-6647310D3BB0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2EC70440-CF23-4C02-A526-D8EF781D5C03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7EBB-4E26-A89B-6647310D3BB0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F1B4E3FC-3514-4711-BD3A-8AA2A8F14325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7EBB-4E26-A89B-6647310D3BB0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5D1F285E-198F-4D85-8996-D38636ECD223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7EBB-4E26-A89B-6647310D3BB0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041AF2CB-8C52-4379-BA91-5EF6A088A8D5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7EBB-4E26-A89B-6647310D3BB0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F19EABE3-B8D2-475B-8BEE-0E2391CB2ECA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7EBB-4E26-A89B-6647310D3BB0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E9D9CB52-CF61-4880-9AA3-587C73EAADC7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7EBB-4E26-A89B-6647310D3BB0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F289B4EA-24EF-40ED-93E2-F6863BD651EC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7EBB-4E26-A89B-6647310D3BB0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6971FD3D-3CAE-4731-B459-FB4BEFD8099E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7EBB-4E26-A89B-6647310D3BB0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D2DF575A-96C3-4F1A-90B1-1FDA8F72CFAE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9-7EBB-4E26-A89B-6647310D3BB0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9F22758E-1A8A-4595-AF23-3BD26C95E94C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B-7EBB-4E26-A89B-6647310D3BB0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6B4F00AE-3CD1-4FB2-8A10-FD798D3551C4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D-7EBB-4E26-A89B-6647310D3BB0}"/>
                </c:ext>
              </c:extLst>
            </c:dLbl>
            <c:dLbl>
              <c:idx val="23"/>
              <c:layout>
                <c:manualLayout>
                  <c:x val="4.9450002813757631E-2"/>
                  <c:y val="6.766710150221759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Shiva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2F-7EBB-4E26-A89B-6647310D3BB0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BFA706DA-D504-4906-A74C-03364880EBAC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1-7EBB-4E26-A89B-6647310D3BB0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0FDC78D9-B09D-4739-A5DD-666BA66B8122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3-7EBB-4E26-A89B-6647310D3BB0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C9C1B6D3-6AE7-4C2C-8F06-60EFF896E1A7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5-7EBB-4E26-A89B-6647310D3B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numRef>
              <c:f>Blad1!$A$2:$A$28</c:f>
              <c:numCache>
                <c:formatCode>General</c:formatCode>
                <c:ptCount val="27"/>
              </c:numCache>
            </c:numRef>
          </c:cat>
          <c:val>
            <c:numRef>
              <c:f>Blad1!$B$2:$B$28</c:f>
              <c:numCache>
                <c:formatCode>General</c:formatCode>
                <c:ptCount val="2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Blad1!$C$2:$C$28</c15:f>
                <c15:dlblRangeCache>
                  <c:ptCount val="27"/>
                  <c:pt idx="0">
                    <c:v>Ameera</c:v>
                  </c:pt>
                  <c:pt idx="1">
                    <c:v>Ava</c:v>
                  </c:pt>
                  <c:pt idx="2">
                    <c:v>Carice</c:v>
                  </c:pt>
                  <c:pt idx="3">
                    <c:v>Duuk</c:v>
                  </c:pt>
                  <c:pt idx="4">
                    <c:v>Elisa</c:v>
                  </c:pt>
                  <c:pt idx="5">
                    <c:v>Emma</c:v>
                  </c:pt>
                  <c:pt idx="6">
                    <c:v>Isalie</c:v>
                  </c:pt>
                  <c:pt idx="7">
                    <c:v>Jeek</c:v>
                  </c:pt>
                  <c:pt idx="8">
                    <c:v>Joel</c:v>
                  </c:pt>
                  <c:pt idx="9">
                    <c:v>Kenza</c:v>
                  </c:pt>
                  <c:pt idx="10">
                    <c:v>Lisanne</c:v>
                  </c:pt>
                  <c:pt idx="11">
                    <c:v>Luca</c:v>
                  </c:pt>
                  <c:pt idx="12">
                    <c:v>Mathijs</c:v>
                  </c:pt>
                  <c:pt idx="13">
                    <c:v>Milan</c:v>
                  </c:pt>
                  <c:pt idx="14">
                    <c:v>Nadyne</c:v>
                  </c:pt>
                  <c:pt idx="15">
                    <c:v>Noan</c:v>
                  </c:pt>
                  <c:pt idx="16">
                    <c:v>Nouri</c:v>
                  </c:pt>
                  <c:pt idx="17">
                    <c:v>Rik</c:v>
                  </c:pt>
                  <c:pt idx="18">
                    <c:v>Robin</c:v>
                  </c:pt>
                  <c:pt idx="19">
                    <c:v>Ruben</c:v>
                  </c:pt>
                  <c:pt idx="20">
                    <c:v>Ryvano</c:v>
                  </c:pt>
                  <c:pt idx="21">
                    <c:v>Sara</c:v>
                  </c:pt>
                  <c:pt idx="22">
                    <c:v>Sedef</c:v>
                  </c:pt>
                  <c:pt idx="23">
                    <c:v>Shevainely</c:v>
                  </c:pt>
                  <c:pt idx="24">
                    <c:v>Sitam</c:v>
                  </c:pt>
                  <c:pt idx="25">
                    <c:v>Stacey</c:v>
                  </c:pt>
                  <c:pt idx="26">
                    <c:v>Zoe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6-7EBB-4E26-A89B-6647310D3B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LLN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8-7EBB-4E26-A89B-6647310D3B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A-7EBB-4E26-A89B-6647310D3B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C-7EBB-4E26-A89B-6647310D3BB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E-7EBB-4E26-A89B-6647310D3BB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0-7EBB-4E26-A89B-6647310D3BB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2-7EBB-4E26-A89B-6647310D3BB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4-7EBB-4E26-A89B-6647310D3BB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6-7EBB-4E26-A89B-6647310D3BB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8-7EBB-4E26-A89B-6647310D3BB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A-7EBB-4E26-A89B-6647310D3BB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C-7EBB-4E26-A89B-6647310D3BB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E-7EBB-4E26-A89B-6647310D3BB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0-7EBB-4E26-A89B-6647310D3BB0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2-7EBB-4E26-A89B-6647310D3BB0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4-7EBB-4E26-A89B-6647310D3BB0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6-7EBB-4E26-A89B-6647310D3BB0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8-7EBB-4E26-A89B-6647310D3BB0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A-7EBB-4E26-A89B-6647310D3BB0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C-7EBB-4E26-A89B-6647310D3BB0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E-7EBB-4E26-A89B-6647310D3BB0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0-7EBB-4E26-A89B-6647310D3BB0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2-7EBB-4E26-A89B-6647310D3BB0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4-7EBB-4E26-A89B-6647310D3BB0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6-7EBB-4E26-A89B-6647310D3BB0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8-7EBB-4E26-A89B-6647310D3BB0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A-7EBB-4E26-A89B-6647310D3BB0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C-7EBB-4E26-A89B-6647310D3BB0}"/>
              </c:ext>
            </c:extLst>
          </c:dPt>
          <c:cat>
            <c:numRef>
              <c:f>Blad1!$A$2:$A$28</c:f>
              <c:numCache>
                <c:formatCode>General</c:formatCode>
                <c:ptCount val="27"/>
              </c:numCache>
            </c:numRef>
          </c:cat>
          <c:val>
            <c:numRef>
              <c:f>Blad1!$C$2:$C$28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D-7EBB-4E26-A89B-6647310D3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Grootte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BB-4E26-A89B-6647310D3B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BB-4E26-A89B-6647310D3B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BB-4E26-A89B-6647310D3BB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BB-4E26-A89B-6647310D3BB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EBB-4E26-A89B-6647310D3BB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EBB-4E26-A89B-6647310D3BB0}"/>
              </c:ext>
            </c:extLst>
          </c:dPt>
          <c:dPt>
            <c:idx val="6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EBB-4E26-A89B-6647310D3BB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EBB-4E26-A89B-6647310D3BB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EBB-4E26-A89B-6647310D3BB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EBB-4E26-A89B-6647310D3BB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EBB-4E26-A89B-6647310D3BB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7EBB-4E26-A89B-6647310D3BB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7EBB-4E26-A89B-6647310D3BB0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7EBB-4E26-A89B-6647310D3BB0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7EBB-4E26-A89B-6647310D3BB0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7EBB-4E26-A89B-6647310D3BB0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7EBB-4E26-A89B-6647310D3BB0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7EBB-4E26-A89B-6647310D3BB0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7EBB-4E26-A89B-6647310D3BB0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7EBB-4E26-A89B-6647310D3BB0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7EBB-4E26-A89B-6647310D3BB0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7EBB-4E26-A89B-6647310D3BB0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7EBB-4E26-A89B-6647310D3BB0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7EBB-4E26-A89B-6647310D3BB0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7EBB-4E26-A89B-6647310D3BB0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7EBB-4E26-A89B-6647310D3BB0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7EBB-4E26-A89B-6647310D3BB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F296F3A-7007-41B0-BA03-C65875F94CCB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7EBB-4E26-A89B-6647310D3BB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A640B19-2321-4849-8B51-1E2618370284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7EBB-4E26-A89B-6647310D3BB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A926D25-4AB6-46F9-9682-FC0E13804F17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7EBB-4E26-A89B-6647310D3BB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7C64C3F-979D-4CFB-A17E-FDB92955622A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7EBB-4E26-A89B-6647310D3BB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98E2931-D564-42BD-959B-822CEAB32211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7EBB-4E26-A89B-6647310D3BB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76B5CAF-0143-4625-A7B9-69DED3472219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7EBB-4E26-A89B-6647310D3BB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A0CD9C5-BCD0-43B7-8B8F-F8408E2EC396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7EBB-4E26-A89B-6647310D3BB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7A421F6-2CCC-49F2-AAEC-52F1804EEE48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7EBB-4E26-A89B-6647310D3BB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7FE8E195-94EC-433C-BFDA-3862B56100F2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7EBB-4E26-A89B-6647310D3BB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BF341918-F2C0-4EBB-AD4E-C4F5990E2254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7EBB-4E26-A89B-6647310D3BB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C6BFB946-AD7B-411C-ACF5-AA55BD2660F1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7EBB-4E26-A89B-6647310D3BB0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D04C670F-89F8-4271-847A-4490BC39D676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7EBB-4E26-A89B-6647310D3BB0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023C5263-137F-4F1A-A866-E1E1B89AF7A9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7EBB-4E26-A89B-6647310D3BB0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EE3539F8-69B8-4D2D-A25E-2202A68983CE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7EBB-4E26-A89B-6647310D3BB0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1581477D-07F0-4E90-8033-007C05C44392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7EBB-4E26-A89B-6647310D3BB0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3ACFCEBE-156A-4170-8DEE-9C786AC379F7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7EBB-4E26-A89B-6647310D3BB0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42BE09A8-4112-48A5-926B-A08D7D9F5A6C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7EBB-4E26-A89B-6647310D3BB0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B6659E5E-9D95-40C2-B0B3-93438CF5907E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7EBB-4E26-A89B-6647310D3BB0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133F4DE8-6E98-413F-8B8D-A4867DC3A49A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7EBB-4E26-A89B-6647310D3BB0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71FE1C32-11C2-4CB1-A83F-8CEF887B89BF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7EBB-4E26-A89B-6647310D3BB0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9AB31EE1-9FB0-4741-9F6F-6AF29CDF6ACC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9-7EBB-4E26-A89B-6647310D3BB0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A0B361D1-5CD3-4470-9E52-5BA75CAA51AA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B-7EBB-4E26-A89B-6647310D3BB0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BF9600FB-D7DA-4026-A87C-8CD5C8D63554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D-7EBB-4E26-A89B-6647310D3BB0}"/>
                </c:ext>
              </c:extLst>
            </c:dLbl>
            <c:dLbl>
              <c:idx val="23"/>
              <c:layout>
                <c:manualLayout>
                  <c:x val="3.3799800942054259E-2"/>
                  <c:y val="7.185241427651291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Shiva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574247668996948E-2"/>
                      <c:h val="3.5072230650353489E-2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2F-7EBB-4E26-A89B-6647310D3BB0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D97E2A1E-67EE-4DD5-94DA-117F2999E692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1-7EBB-4E26-A89B-6647310D3BB0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4B9D67A5-8E2B-4340-A2DB-558D76098E87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3-7EBB-4E26-A89B-6647310D3BB0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CCE8F7D0-56EA-4E67-9B8A-8104141E6B5E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5-7EBB-4E26-A89B-6647310D3B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numRef>
              <c:f>Blad1!$A$2:$A$28</c:f>
              <c:numCache>
                <c:formatCode>General</c:formatCode>
                <c:ptCount val="27"/>
              </c:numCache>
            </c:numRef>
          </c:cat>
          <c:val>
            <c:numRef>
              <c:f>Blad1!$B$2:$B$28</c:f>
              <c:numCache>
                <c:formatCode>General</c:formatCode>
                <c:ptCount val="2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Blad1!$C$2:$C$28</c15:f>
                <c15:dlblRangeCache>
                  <c:ptCount val="27"/>
                  <c:pt idx="0">
                    <c:v>Aharon</c:v>
                  </c:pt>
                  <c:pt idx="1">
                    <c:v>Ámelie</c:v>
                  </c:pt>
                  <c:pt idx="2">
                    <c:v>Bibi</c:v>
                  </c:pt>
                  <c:pt idx="3">
                    <c:v>Charlie</c:v>
                  </c:pt>
                  <c:pt idx="4">
                    <c:v>Charlize</c:v>
                  </c:pt>
                  <c:pt idx="5">
                    <c:v>Day</c:v>
                  </c:pt>
                  <c:pt idx="6">
                    <c:v>Dylan</c:v>
                  </c:pt>
                  <c:pt idx="7">
                    <c:v>Eline</c:v>
                  </c:pt>
                  <c:pt idx="8">
                    <c:v>Elize</c:v>
                  </c:pt>
                  <c:pt idx="9">
                    <c:v>Eva</c:v>
                  </c:pt>
                  <c:pt idx="10">
                    <c:v>Gilles</c:v>
                  </c:pt>
                  <c:pt idx="11">
                    <c:v>Imran</c:v>
                  </c:pt>
                  <c:pt idx="12">
                    <c:v>Jady</c:v>
                  </c:pt>
                  <c:pt idx="13">
                    <c:v>Kian</c:v>
                  </c:pt>
                  <c:pt idx="14">
                    <c:v>Lynnley</c:v>
                  </c:pt>
                  <c:pt idx="15">
                    <c:v>Niels</c:v>
                  </c:pt>
                  <c:pt idx="16">
                    <c:v>Orrin</c:v>
                  </c:pt>
                  <c:pt idx="17">
                    <c:v>Romeyn</c:v>
                  </c:pt>
                  <c:pt idx="18">
                    <c:v>Shiwan</c:v>
                  </c:pt>
                  <c:pt idx="19">
                    <c:v>Stefanie</c:v>
                  </c:pt>
                  <c:pt idx="20">
                    <c:v>Taym</c:v>
                  </c:pt>
                  <c:pt idx="21">
                    <c:v>Tess</c:v>
                  </c:pt>
                  <c:pt idx="22">
                    <c:v>Tom</c:v>
                  </c:pt>
                  <c:pt idx="23">
                    <c:v>Vigo</c:v>
                  </c:pt>
                  <c:pt idx="24">
                    <c:v>Yves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6-7EBB-4E26-A89B-6647310D3B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LLN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8-7EBB-4E26-A89B-6647310D3B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A-7EBB-4E26-A89B-6647310D3B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C-7EBB-4E26-A89B-6647310D3BB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E-7EBB-4E26-A89B-6647310D3BB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0-7EBB-4E26-A89B-6647310D3BB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2-7EBB-4E26-A89B-6647310D3BB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4-7EBB-4E26-A89B-6647310D3BB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6-7EBB-4E26-A89B-6647310D3BB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8-7EBB-4E26-A89B-6647310D3BB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A-7EBB-4E26-A89B-6647310D3BB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C-7EBB-4E26-A89B-6647310D3BB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E-7EBB-4E26-A89B-6647310D3BB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0-7EBB-4E26-A89B-6647310D3BB0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2-7EBB-4E26-A89B-6647310D3BB0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4-7EBB-4E26-A89B-6647310D3BB0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6-7EBB-4E26-A89B-6647310D3BB0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8-7EBB-4E26-A89B-6647310D3BB0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A-7EBB-4E26-A89B-6647310D3BB0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C-7EBB-4E26-A89B-6647310D3BB0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E-7EBB-4E26-A89B-6647310D3BB0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0-7EBB-4E26-A89B-6647310D3BB0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2-7EBB-4E26-A89B-6647310D3BB0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4-7EBB-4E26-A89B-6647310D3BB0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6-7EBB-4E26-A89B-6647310D3BB0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8-7EBB-4E26-A89B-6647310D3BB0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A-7EBB-4E26-A89B-6647310D3BB0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C-7EBB-4E26-A89B-6647310D3BB0}"/>
              </c:ext>
            </c:extLst>
          </c:dPt>
          <c:cat>
            <c:numRef>
              <c:f>Blad1!$A$2:$A$28</c:f>
              <c:numCache>
                <c:formatCode>General</c:formatCode>
                <c:ptCount val="27"/>
              </c:numCache>
            </c:numRef>
          </c:cat>
          <c:val>
            <c:numRef>
              <c:f>Blad1!$C$2:$C$28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D-7EBB-4E26-A89B-6647310D3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BB8FE-A9D1-482C-A636-EC51F20EDB14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6C5AF-8F8C-44E8-A064-130909087BD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38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6C5AF-8F8C-44E8-A064-130909087BD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3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BBFB3-55D8-48E7-87B7-D6E811ED5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7D0A1C7-877B-470D-8DF2-4A95B13AC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7B3B65-FA46-41AE-A9E4-94C53425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A50236-3A5E-4040-A147-536AC0B7E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ED2E26-91CE-4050-8965-86893635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57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71399C-71E6-4475-A408-2E56E23B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749846E-6956-42C4-88B8-F231AEF08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E42D13-4D47-47B2-BE70-1A2B218A4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FF0834-C76F-43B4-9F2D-C11EACAFF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0B630B-03C6-4708-8275-01BB71A81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04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8B1E63F-0F8C-479F-9B35-BAF5C882D1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B4B416E-9886-4F2A-B764-6C08146D0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1F0BA0-1C34-4D7B-9AE1-41180BDB2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C38A8C-32F1-488E-B925-41B2AFAD4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4E2714-3974-426D-8866-8E97B3F8B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315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12BDCE-DC4F-4D67-A6E4-73809B2E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AB71EB-8354-4058-853A-561F582A1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A6B41B-695B-4045-AA49-C44E1246E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90B082-8D46-402D-81E5-79B0D996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84935F-1B22-40A2-986A-FB293C955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9238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B6C26-D531-4643-83DC-8D28C8A9F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09D790-580A-4D03-9C1F-ED3159AF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EE287C-62BF-4467-A25E-F49C017E0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9B389F-14B0-4504-9BDE-9A0621EE1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3328F3-547A-46D6-8CF6-3A6B31E3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0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53724-329A-477B-9E2D-18BC614F2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E55268-2AC6-488B-958A-5A44C658D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D2DC1F-582C-4974-993D-E750DAB55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874C41E-278C-4260-B755-E5BF03569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42B958-F7C5-4363-BDF2-024F2C1A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5AAF68-0C20-4C02-959A-6E7D4C33B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89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5CC3F-1701-4459-9930-E90434B3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7AB5DF-E550-4109-A48E-B454CFE21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0FC3F21-71E3-41E2-AD3E-7010524E8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5490E4F-3852-46A0-90E7-91E739743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EAFDCCC-04D2-40F1-8E17-6E815C1B7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3135CEF-C054-48B6-B9CD-BBB7DD396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37174E2-029C-4572-91DE-5BE61D252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89E3E24-6034-4DC3-A431-D9674B584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892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EAC0EB-F62E-4167-BF64-DD3F077D2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910796A-E1B1-42EF-B2B1-248483281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102B695-F60A-4D9C-BC46-D23D0D1B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1F39B4E-37F6-45A0-92EA-9EC022A73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17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1E06BDB-8056-4F54-AC66-044985E1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B7890FD-9B1F-4711-87CC-5A1EA0B13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45B1D69-ACD5-4555-B569-60328879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8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E468F-C32B-41E7-A1D4-DC072AA0C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1324B6-C6E3-42F8-8CAE-BB53DD9E6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B643CFC-867F-4838-BE29-E4D446A1B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25E49D-354D-48BE-9117-5374A9F2D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C9A6327-1722-4071-A2B5-B25D7F02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66F2076-8FE0-41D7-9522-ECD7910D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10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D4A8A4-5F5F-462C-B72D-F9759BB6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DCE9C7A-F4FD-4DF7-B176-5064F27F5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2E2D519-4556-49EF-9544-66C782C02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3522DAE-A08B-4C25-80A9-07A695BA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C98AF50-5D30-4FD3-8979-0DC65DE6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B02637A-9E9E-4B60-9CF9-71BD5799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870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EFBF123-D9C9-449E-8873-F2609451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87F923-D5D3-4CCA-BD55-5DDDECC4E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2BF1BD-1F11-450D-916B-8225E3644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1C04D-EAC4-4BC2-91D0-59C5C1041F8D}" type="datetimeFigureOut">
              <a:rPr lang="nl-NL" smtClean="0"/>
              <a:t>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90F6E5-7F8A-4F99-B484-38C522F9F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BD2D08-5E6D-40CA-91B4-A9B02E27C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40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iew.genial.ly/6564c3edddf89100140d5e32/interactive-content-viaje-a-sevilla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11/relationships/webextension" Target="../webextensions/webextension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AE71E-A5FC-EF83-06D7-E64D649DD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Bienvenido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DA47A71-C642-FADB-07A5-3C759683C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Lessenserie Beroepsproduct 3 les 3:</a:t>
            </a:r>
          </a:p>
          <a:p>
            <a:r>
              <a:rPr lang="nl-NL" dirty="0"/>
              <a:t>Klokkijken alle tijden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7746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08458EE6-CD04-D3B1-96F3-FDCA0072F4B6}"/>
              </a:ext>
            </a:extLst>
          </p:cNvPr>
          <p:cNvSpPr txBox="1"/>
          <p:nvPr/>
        </p:nvSpPr>
        <p:spPr>
          <a:xfrm>
            <a:off x="481780" y="262799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09:00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1C88A62-8F8F-ED31-2C39-98AE21102C98}"/>
              </a:ext>
            </a:extLst>
          </p:cNvPr>
          <p:cNvSpPr txBox="1"/>
          <p:nvPr/>
        </p:nvSpPr>
        <p:spPr>
          <a:xfrm>
            <a:off x="481780" y="2942089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16:00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725A6D1-0455-0C9B-BEF3-525699AA41F5}"/>
              </a:ext>
            </a:extLst>
          </p:cNvPr>
          <p:cNvSpPr txBox="1"/>
          <p:nvPr/>
        </p:nvSpPr>
        <p:spPr>
          <a:xfrm>
            <a:off x="481780" y="5100270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13:00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F697B76-B7BA-316C-0658-124044672664}"/>
              </a:ext>
            </a:extLst>
          </p:cNvPr>
          <p:cNvSpPr txBox="1"/>
          <p:nvPr/>
        </p:nvSpPr>
        <p:spPr>
          <a:xfrm>
            <a:off x="4119715" y="522781"/>
            <a:ext cx="508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nueve</a:t>
            </a:r>
            <a:endParaRPr lang="nl-NL" sz="36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EDCBB2A-7B6B-A43E-84C4-60BFEEC1F1A1}"/>
              </a:ext>
            </a:extLst>
          </p:cNvPr>
          <p:cNvSpPr txBox="1"/>
          <p:nvPr/>
        </p:nvSpPr>
        <p:spPr>
          <a:xfrm>
            <a:off x="4257367" y="3280642"/>
            <a:ext cx="508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cuatro</a:t>
            </a:r>
            <a:endParaRPr lang="nl-NL" sz="36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F9616E2-44FD-10D3-A019-4A21659A9F74}"/>
              </a:ext>
            </a:extLst>
          </p:cNvPr>
          <p:cNvSpPr txBox="1"/>
          <p:nvPr/>
        </p:nvSpPr>
        <p:spPr>
          <a:xfrm>
            <a:off x="4257367" y="5438823"/>
            <a:ext cx="508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Es la </a:t>
            </a:r>
            <a:r>
              <a:rPr lang="nl-NL" sz="3600" dirty="0" err="1"/>
              <a:t>una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3390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08458EE6-CD04-D3B1-96F3-FDCA0072F4B6}"/>
              </a:ext>
            </a:extLst>
          </p:cNvPr>
          <p:cNvSpPr txBox="1"/>
          <p:nvPr/>
        </p:nvSpPr>
        <p:spPr>
          <a:xfrm>
            <a:off x="481780" y="262799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09:15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1C88A62-8F8F-ED31-2C39-98AE21102C98}"/>
              </a:ext>
            </a:extLst>
          </p:cNvPr>
          <p:cNvSpPr txBox="1"/>
          <p:nvPr/>
        </p:nvSpPr>
        <p:spPr>
          <a:xfrm>
            <a:off x="481780" y="2942089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16:15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725A6D1-0455-0C9B-BEF3-525699AA41F5}"/>
              </a:ext>
            </a:extLst>
          </p:cNvPr>
          <p:cNvSpPr txBox="1"/>
          <p:nvPr/>
        </p:nvSpPr>
        <p:spPr>
          <a:xfrm>
            <a:off x="481780" y="5100270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13:15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F697B76-B7BA-316C-0658-124044672664}"/>
              </a:ext>
            </a:extLst>
          </p:cNvPr>
          <p:cNvSpPr txBox="1"/>
          <p:nvPr/>
        </p:nvSpPr>
        <p:spPr>
          <a:xfrm>
            <a:off x="4119715" y="522781"/>
            <a:ext cx="508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nueve</a:t>
            </a:r>
            <a:r>
              <a:rPr lang="nl-NL" sz="3600" dirty="0"/>
              <a:t> y </a:t>
            </a:r>
            <a:r>
              <a:rPr lang="nl-NL" sz="3600" dirty="0" err="1"/>
              <a:t>cuarto</a:t>
            </a:r>
            <a:endParaRPr lang="nl-NL" sz="36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EDCBB2A-7B6B-A43E-84C4-60BFEEC1F1A1}"/>
              </a:ext>
            </a:extLst>
          </p:cNvPr>
          <p:cNvSpPr txBox="1"/>
          <p:nvPr/>
        </p:nvSpPr>
        <p:spPr>
          <a:xfrm>
            <a:off x="4257367" y="3280642"/>
            <a:ext cx="508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cuatro</a:t>
            </a:r>
            <a:r>
              <a:rPr lang="nl-NL" sz="3600" dirty="0"/>
              <a:t> y </a:t>
            </a:r>
            <a:r>
              <a:rPr lang="nl-NL" sz="3600" dirty="0" err="1"/>
              <a:t>cuarto</a:t>
            </a:r>
            <a:endParaRPr lang="nl-NL" sz="36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F9616E2-44FD-10D3-A019-4A21659A9F74}"/>
              </a:ext>
            </a:extLst>
          </p:cNvPr>
          <p:cNvSpPr txBox="1"/>
          <p:nvPr/>
        </p:nvSpPr>
        <p:spPr>
          <a:xfrm>
            <a:off x="4257367" y="5438823"/>
            <a:ext cx="508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Es la </a:t>
            </a:r>
            <a:r>
              <a:rPr lang="nl-NL" sz="3600" dirty="0" err="1"/>
              <a:t>una</a:t>
            </a:r>
            <a:r>
              <a:rPr lang="nl-NL" sz="3600" dirty="0"/>
              <a:t> y </a:t>
            </a:r>
            <a:r>
              <a:rPr lang="nl-NL" sz="3600" dirty="0" err="1"/>
              <a:t>cuarto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14101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08458EE6-CD04-D3B1-96F3-FDCA0072F4B6}"/>
              </a:ext>
            </a:extLst>
          </p:cNvPr>
          <p:cNvSpPr txBox="1"/>
          <p:nvPr/>
        </p:nvSpPr>
        <p:spPr>
          <a:xfrm>
            <a:off x="481780" y="262799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09:30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1C88A62-8F8F-ED31-2C39-98AE21102C98}"/>
              </a:ext>
            </a:extLst>
          </p:cNvPr>
          <p:cNvSpPr txBox="1"/>
          <p:nvPr/>
        </p:nvSpPr>
        <p:spPr>
          <a:xfrm>
            <a:off x="481780" y="2942089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16:30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725A6D1-0455-0C9B-BEF3-525699AA41F5}"/>
              </a:ext>
            </a:extLst>
          </p:cNvPr>
          <p:cNvSpPr txBox="1"/>
          <p:nvPr/>
        </p:nvSpPr>
        <p:spPr>
          <a:xfrm>
            <a:off x="481780" y="5100270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13:30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F697B76-B7BA-316C-0658-124044672664}"/>
              </a:ext>
            </a:extLst>
          </p:cNvPr>
          <p:cNvSpPr txBox="1"/>
          <p:nvPr/>
        </p:nvSpPr>
        <p:spPr>
          <a:xfrm>
            <a:off x="4119715" y="522781"/>
            <a:ext cx="508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nueve</a:t>
            </a:r>
            <a:r>
              <a:rPr lang="nl-NL" sz="3600" dirty="0"/>
              <a:t> y media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EDCBB2A-7B6B-A43E-84C4-60BFEEC1F1A1}"/>
              </a:ext>
            </a:extLst>
          </p:cNvPr>
          <p:cNvSpPr txBox="1"/>
          <p:nvPr/>
        </p:nvSpPr>
        <p:spPr>
          <a:xfrm>
            <a:off x="4257367" y="3280642"/>
            <a:ext cx="508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cuatro</a:t>
            </a:r>
            <a:r>
              <a:rPr lang="nl-NL" sz="3600" dirty="0"/>
              <a:t> y media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F9616E2-44FD-10D3-A019-4A21659A9F74}"/>
              </a:ext>
            </a:extLst>
          </p:cNvPr>
          <p:cNvSpPr txBox="1"/>
          <p:nvPr/>
        </p:nvSpPr>
        <p:spPr>
          <a:xfrm>
            <a:off x="4257367" y="5438823"/>
            <a:ext cx="508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Es la </a:t>
            </a:r>
            <a:r>
              <a:rPr lang="nl-NL" sz="3600" dirty="0" err="1"/>
              <a:t>una</a:t>
            </a:r>
            <a:r>
              <a:rPr lang="nl-NL" sz="3600" dirty="0"/>
              <a:t> y media</a:t>
            </a:r>
          </a:p>
        </p:txBody>
      </p:sp>
    </p:spTree>
    <p:extLst>
      <p:ext uri="{BB962C8B-B14F-4D97-AF65-F5344CB8AC3E}">
        <p14:creationId xmlns:p14="http://schemas.microsoft.com/office/powerpoint/2010/main" val="70403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08458EE6-CD04-D3B1-96F3-FDCA0072F4B6}"/>
              </a:ext>
            </a:extLst>
          </p:cNvPr>
          <p:cNvSpPr txBox="1"/>
          <p:nvPr/>
        </p:nvSpPr>
        <p:spPr>
          <a:xfrm>
            <a:off x="481780" y="262799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09:45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1C88A62-8F8F-ED31-2C39-98AE21102C98}"/>
              </a:ext>
            </a:extLst>
          </p:cNvPr>
          <p:cNvSpPr txBox="1"/>
          <p:nvPr/>
        </p:nvSpPr>
        <p:spPr>
          <a:xfrm>
            <a:off x="481780" y="2942089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13:45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725A6D1-0455-0C9B-BEF3-525699AA41F5}"/>
              </a:ext>
            </a:extLst>
          </p:cNvPr>
          <p:cNvSpPr txBox="1"/>
          <p:nvPr/>
        </p:nvSpPr>
        <p:spPr>
          <a:xfrm>
            <a:off x="481780" y="5100270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12:45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F697B76-B7BA-316C-0658-124044672664}"/>
              </a:ext>
            </a:extLst>
          </p:cNvPr>
          <p:cNvSpPr txBox="1"/>
          <p:nvPr/>
        </p:nvSpPr>
        <p:spPr>
          <a:xfrm>
            <a:off x="4395019" y="601352"/>
            <a:ext cx="685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diez</a:t>
            </a:r>
            <a:r>
              <a:rPr lang="nl-NL" sz="3600" dirty="0"/>
              <a:t> </a:t>
            </a:r>
            <a:r>
              <a:rPr lang="nl-NL" sz="3600" dirty="0" err="1"/>
              <a:t>menos</a:t>
            </a:r>
            <a:r>
              <a:rPr lang="nl-NL" sz="3600" dirty="0"/>
              <a:t> </a:t>
            </a:r>
            <a:r>
              <a:rPr lang="nl-NL" sz="3600" dirty="0" err="1"/>
              <a:t>cuarto</a:t>
            </a:r>
            <a:endParaRPr lang="nl-NL" sz="36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EDCBB2A-7B6B-A43E-84C4-60BFEEC1F1A1}"/>
              </a:ext>
            </a:extLst>
          </p:cNvPr>
          <p:cNvSpPr txBox="1"/>
          <p:nvPr/>
        </p:nvSpPr>
        <p:spPr>
          <a:xfrm>
            <a:off x="4257367" y="3280642"/>
            <a:ext cx="6489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dos </a:t>
            </a:r>
            <a:r>
              <a:rPr lang="nl-NL" sz="3600" dirty="0" err="1"/>
              <a:t>menos</a:t>
            </a:r>
            <a:r>
              <a:rPr lang="nl-NL" sz="3600" dirty="0"/>
              <a:t> </a:t>
            </a:r>
            <a:r>
              <a:rPr lang="nl-NL" sz="3600" dirty="0" err="1"/>
              <a:t>cuarto</a:t>
            </a:r>
            <a:endParaRPr lang="nl-NL" sz="36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F9616E2-44FD-10D3-A019-4A21659A9F74}"/>
              </a:ext>
            </a:extLst>
          </p:cNvPr>
          <p:cNvSpPr txBox="1"/>
          <p:nvPr/>
        </p:nvSpPr>
        <p:spPr>
          <a:xfrm>
            <a:off x="4257367" y="5438823"/>
            <a:ext cx="508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Es la </a:t>
            </a:r>
            <a:r>
              <a:rPr lang="nl-NL" sz="3600" dirty="0" err="1"/>
              <a:t>una</a:t>
            </a:r>
            <a:r>
              <a:rPr lang="nl-NL" sz="3600" dirty="0"/>
              <a:t> </a:t>
            </a:r>
            <a:r>
              <a:rPr lang="nl-NL" sz="3600" dirty="0" err="1"/>
              <a:t>menos</a:t>
            </a:r>
            <a:r>
              <a:rPr lang="nl-NL" sz="3600" dirty="0"/>
              <a:t> </a:t>
            </a:r>
            <a:r>
              <a:rPr lang="nl-NL" sz="3600" dirty="0" err="1"/>
              <a:t>cuarto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87863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8B074D-7B97-425D-8F7E-9B3886A93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4575353"/>
            <a:ext cx="10515600" cy="1325563"/>
          </a:xfrm>
        </p:spPr>
        <p:txBody>
          <a:bodyPr/>
          <a:lstStyle/>
          <a:p>
            <a:r>
              <a:rPr lang="nl-NL" dirty="0"/>
              <a:t>10:45</a:t>
            </a:r>
          </a:p>
        </p:txBody>
      </p:sp>
      <p:sp>
        <p:nvSpPr>
          <p:cNvPr id="4" name="Tekstballon: rechthoek met afgeronde hoeken 3">
            <a:extLst>
              <a:ext uri="{FF2B5EF4-FFF2-40B4-BE49-F238E27FC236}">
                <a16:creationId xmlns:a16="http://schemas.microsoft.com/office/drawing/2014/main" id="{3D1A9C43-BB65-7396-5634-0FAEAAEF4058}"/>
              </a:ext>
            </a:extLst>
          </p:cNvPr>
          <p:cNvSpPr/>
          <p:nvPr/>
        </p:nvSpPr>
        <p:spPr>
          <a:xfrm>
            <a:off x="678426" y="393291"/>
            <a:ext cx="7855974" cy="2772696"/>
          </a:xfrm>
          <a:prstGeom prst="wedgeRoundRectCallout">
            <a:avLst>
              <a:gd name="adj1" fmla="val -59006"/>
              <a:gd name="adj2" fmla="val 9157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 err="1"/>
              <a:t>Tengo</a:t>
            </a:r>
            <a:r>
              <a:rPr lang="nl-NL" sz="4400" dirty="0"/>
              <a:t> </a:t>
            </a:r>
            <a:r>
              <a:rPr lang="nl-NL" sz="4400" dirty="0" err="1"/>
              <a:t>matemáticas</a:t>
            </a:r>
            <a:r>
              <a:rPr lang="nl-NL" sz="4400" dirty="0"/>
              <a:t> a las </a:t>
            </a:r>
            <a:r>
              <a:rPr lang="nl-NL" sz="4400" dirty="0" err="1"/>
              <a:t>once</a:t>
            </a:r>
            <a:r>
              <a:rPr lang="nl-NL" sz="4400" dirty="0"/>
              <a:t> </a:t>
            </a:r>
            <a:r>
              <a:rPr lang="nl-NL" sz="4400" dirty="0" err="1"/>
              <a:t>menos</a:t>
            </a:r>
            <a:r>
              <a:rPr lang="nl-NL" sz="4400" dirty="0"/>
              <a:t> </a:t>
            </a:r>
            <a:r>
              <a:rPr lang="nl-NL" sz="4400" dirty="0" err="1"/>
              <a:t>cuarto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86808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8B074D-7B97-425D-8F7E-9B3886A93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4575353"/>
            <a:ext cx="10515600" cy="1325563"/>
          </a:xfrm>
        </p:spPr>
        <p:txBody>
          <a:bodyPr/>
          <a:lstStyle/>
          <a:p>
            <a:r>
              <a:rPr lang="nl-NL" dirty="0"/>
              <a:t>dos y media</a:t>
            </a:r>
          </a:p>
        </p:txBody>
      </p:sp>
      <p:sp>
        <p:nvSpPr>
          <p:cNvPr id="4" name="Tekstballon: rechthoek met afgeronde hoeken 3">
            <a:extLst>
              <a:ext uri="{FF2B5EF4-FFF2-40B4-BE49-F238E27FC236}">
                <a16:creationId xmlns:a16="http://schemas.microsoft.com/office/drawing/2014/main" id="{3D1A9C43-BB65-7396-5634-0FAEAAEF4058}"/>
              </a:ext>
            </a:extLst>
          </p:cNvPr>
          <p:cNvSpPr/>
          <p:nvPr/>
        </p:nvSpPr>
        <p:spPr>
          <a:xfrm>
            <a:off x="678426" y="393291"/>
            <a:ext cx="7855974" cy="2772696"/>
          </a:xfrm>
          <a:prstGeom prst="wedgeRoundRectCallout">
            <a:avLst>
              <a:gd name="adj1" fmla="val -59006"/>
              <a:gd name="adj2" fmla="val 9157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dirty="0" err="1"/>
              <a:t>Tengo</a:t>
            </a:r>
            <a:r>
              <a:rPr lang="nl-NL" sz="4400" dirty="0"/>
              <a:t> </a:t>
            </a:r>
            <a:r>
              <a:rPr lang="nl-NL" sz="4400" dirty="0" err="1"/>
              <a:t>biologia</a:t>
            </a:r>
            <a:r>
              <a:rPr lang="nl-NL" sz="4400" dirty="0"/>
              <a:t> a las 2:30</a:t>
            </a:r>
          </a:p>
        </p:txBody>
      </p:sp>
    </p:spTree>
    <p:extLst>
      <p:ext uri="{BB962C8B-B14F-4D97-AF65-F5344CB8AC3E}">
        <p14:creationId xmlns:p14="http://schemas.microsoft.com/office/powerpoint/2010/main" val="169691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persoon, bal, kleding, sport&#10;&#10;Automatisch gegenereerde beschrijving">
            <a:extLst>
              <a:ext uri="{FF2B5EF4-FFF2-40B4-BE49-F238E27FC236}">
                <a16:creationId xmlns:a16="http://schemas.microsoft.com/office/drawing/2014/main" id="{670518B4-B35C-FF52-B60B-C2DCF772C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82" y="2463125"/>
            <a:ext cx="2738228" cy="5483644"/>
          </a:xfrm>
        </p:spPr>
      </p:pic>
      <p:sp>
        <p:nvSpPr>
          <p:cNvPr id="6" name="Tekstballon: ovaal 5">
            <a:extLst>
              <a:ext uri="{FF2B5EF4-FFF2-40B4-BE49-F238E27FC236}">
                <a16:creationId xmlns:a16="http://schemas.microsoft.com/office/drawing/2014/main" id="{4FE09C34-7955-04A2-E6DA-02C561575E82}"/>
              </a:ext>
            </a:extLst>
          </p:cNvPr>
          <p:cNvSpPr/>
          <p:nvPr/>
        </p:nvSpPr>
        <p:spPr>
          <a:xfrm>
            <a:off x="4444181" y="365125"/>
            <a:ext cx="3667432" cy="2515727"/>
          </a:xfrm>
          <a:prstGeom prst="wedgeEllipseCallout">
            <a:avLst>
              <a:gd name="adj1" fmla="val -112254"/>
              <a:gd name="adj2" fmla="val 5663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/>
              <a:t>¿qué hora es?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8A023D0-5861-7A65-E1B4-32E6CCC8DCE9}"/>
              </a:ext>
            </a:extLst>
          </p:cNvPr>
          <p:cNvSpPr txBox="1"/>
          <p:nvPr/>
        </p:nvSpPr>
        <p:spPr>
          <a:xfrm>
            <a:off x="8691716" y="0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01:30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9E27746-5AEE-FAA2-BAF2-C61A34DEDECA}"/>
              </a:ext>
            </a:extLst>
          </p:cNvPr>
          <p:cNvSpPr txBox="1"/>
          <p:nvPr/>
        </p:nvSpPr>
        <p:spPr>
          <a:xfrm>
            <a:off x="5368413" y="5348749"/>
            <a:ext cx="2467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Es la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8908880-BF9E-D95A-2A93-F05EAEE1329D}"/>
              </a:ext>
            </a:extLst>
          </p:cNvPr>
          <p:cNvSpPr txBox="1"/>
          <p:nvPr/>
        </p:nvSpPr>
        <p:spPr>
          <a:xfrm>
            <a:off x="6602362" y="5348750"/>
            <a:ext cx="1145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una</a:t>
            </a:r>
            <a:endParaRPr lang="nl-NL" sz="36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E61A013-0693-B2CA-D2BA-68FBFD63D6B2}"/>
              </a:ext>
            </a:extLst>
          </p:cNvPr>
          <p:cNvSpPr txBox="1"/>
          <p:nvPr/>
        </p:nvSpPr>
        <p:spPr>
          <a:xfrm>
            <a:off x="7575756" y="5348749"/>
            <a:ext cx="2467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y media</a:t>
            </a:r>
          </a:p>
        </p:txBody>
      </p:sp>
    </p:spTree>
    <p:extLst>
      <p:ext uri="{BB962C8B-B14F-4D97-AF65-F5344CB8AC3E}">
        <p14:creationId xmlns:p14="http://schemas.microsoft.com/office/powerpoint/2010/main" val="326625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1345C-5766-91BA-F2BA-35388E9E7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103" y="404454"/>
            <a:ext cx="10515600" cy="1325563"/>
          </a:xfrm>
        </p:spPr>
        <p:txBody>
          <a:bodyPr/>
          <a:lstStyle/>
          <a:p>
            <a:r>
              <a:rPr lang="nl-NL" dirty="0" err="1"/>
              <a:t>Horas</a:t>
            </a:r>
            <a:r>
              <a:rPr lang="nl-NL" dirty="0"/>
              <a:t> </a:t>
            </a:r>
            <a:r>
              <a:rPr lang="nl-NL" dirty="0" err="1"/>
              <a:t>nuevas</a:t>
            </a:r>
            <a:endParaRPr lang="nl-NL" dirty="0"/>
          </a:p>
        </p:txBody>
      </p:sp>
      <p:pic>
        <p:nvPicPr>
          <p:cNvPr id="4" name="Afbeelding 3" descr="Afbeelding met tekst, notitieblok&#10;&#10;Automatisch gegenereerde beschrijving">
            <a:extLst>
              <a:ext uri="{FF2B5EF4-FFF2-40B4-BE49-F238E27FC236}">
                <a16:creationId xmlns:a16="http://schemas.microsoft.com/office/drawing/2014/main" id="{93B12DC1-896D-9E8D-54B9-01316C98E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273" y="3130519"/>
            <a:ext cx="3323027" cy="3323027"/>
          </a:xfrm>
          <a:prstGeom prst="rect">
            <a:avLst/>
          </a:prstGeom>
        </p:spPr>
      </p:pic>
      <p:pic>
        <p:nvPicPr>
          <p:cNvPr id="5" name="Afbeelding 4" descr="Afbeelding met verbruiksartikelen voor kantoor, schrijfmateriaal, pen, Kantoorinstrument&#10;&#10;Automatisch gegenereerde beschrijving">
            <a:extLst>
              <a:ext uri="{FF2B5EF4-FFF2-40B4-BE49-F238E27FC236}">
                <a16:creationId xmlns:a16="http://schemas.microsoft.com/office/drawing/2014/main" id="{E73D8EEC-FD71-AA89-0204-4248B696D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2722">
            <a:off x="3117062" y="4051359"/>
            <a:ext cx="1771220" cy="17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09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08458EE6-CD04-D3B1-96F3-FDCA0072F4B6}"/>
              </a:ext>
            </a:extLst>
          </p:cNvPr>
          <p:cNvSpPr txBox="1"/>
          <p:nvPr/>
        </p:nvSpPr>
        <p:spPr>
          <a:xfrm>
            <a:off x="481780" y="262799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10:05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1C88A62-8F8F-ED31-2C39-98AE21102C98}"/>
              </a:ext>
            </a:extLst>
          </p:cNvPr>
          <p:cNvSpPr txBox="1"/>
          <p:nvPr/>
        </p:nvSpPr>
        <p:spPr>
          <a:xfrm>
            <a:off x="481780" y="2035201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10:10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725A6D1-0455-0C9B-BEF3-525699AA41F5}"/>
              </a:ext>
            </a:extLst>
          </p:cNvPr>
          <p:cNvSpPr txBox="1"/>
          <p:nvPr/>
        </p:nvSpPr>
        <p:spPr>
          <a:xfrm>
            <a:off x="481780" y="3807603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10:20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F697B76-B7BA-316C-0658-124044672664}"/>
              </a:ext>
            </a:extLst>
          </p:cNvPr>
          <p:cNvSpPr txBox="1"/>
          <p:nvPr/>
        </p:nvSpPr>
        <p:spPr>
          <a:xfrm>
            <a:off x="4395019" y="601352"/>
            <a:ext cx="685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diez</a:t>
            </a:r>
            <a:r>
              <a:rPr lang="nl-NL" sz="3600" dirty="0"/>
              <a:t> y </a:t>
            </a:r>
            <a:r>
              <a:rPr lang="nl-NL" sz="3600" dirty="0" err="1"/>
              <a:t>cinco</a:t>
            </a:r>
            <a:endParaRPr lang="nl-NL" sz="36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EDCBB2A-7B6B-A43E-84C4-60BFEEC1F1A1}"/>
              </a:ext>
            </a:extLst>
          </p:cNvPr>
          <p:cNvSpPr txBox="1"/>
          <p:nvPr/>
        </p:nvSpPr>
        <p:spPr>
          <a:xfrm>
            <a:off x="4257367" y="2373756"/>
            <a:ext cx="6489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diez</a:t>
            </a:r>
            <a:r>
              <a:rPr lang="nl-NL" sz="3600" dirty="0"/>
              <a:t> y </a:t>
            </a:r>
            <a:r>
              <a:rPr lang="nl-NL" sz="3600" dirty="0" err="1"/>
              <a:t>diez</a:t>
            </a:r>
            <a:endParaRPr lang="nl-NL" sz="36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F9616E2-44FD-10D3-A019-4A21659A9F74}"/>
              </a:ext>
            </a:extLst>
          </p:cNvPr>
          <p:cNvSpPr txBox="1"/>
          <p:nvPr/>
        </p:nvSpPr>
        <p:spPr>
          <a:xfrm>
            <a:off x="4257367" y="4272712"/>
            <a:ext cx="508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diez</a:t>
            </a:r>
            <a:r>
              <a:rPr lang="nl-NL" sz="3600" dirty="0"/>
              <a:t> y </a:t>
            </a:r>
            <a:r>
              <a:rPr lang="nl-NL" sz="3600" dirty="0" err="1"/>
              <a:t>veinte</a:t>
            </a:r>
            <a:endParaRPr lang="nl-NL" sz="3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8C78ED1-9C96-AF3F-C9C6-068D762F9E48}"/>
              </a:ext>
            </a:extLst>
          </p:cNvPr>
          <p:cNvSpPr txBox="1"/>
          <p:nvPr/>
        </p:nvSpPr>
        <p:spPr>
          <a:xfrm>
            <a:off x="530942" y="5404082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10:25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6880798-9BCB-88EB-6894-4AE458464546}"/>
              </a:ext>
            </a:extLst>
          </p:cNvPr>
          <p:cNvSpPr txBox="1"/>
          <p:nvPr/>
        </p:nvSpPr>
        <p:spPr>
          <a:xfrm>
            <a:off x="4395019" y="5742635"/>
            <a:ext cx="5083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diez</a:t>
            </a:r>
            <a:r>
              <a:rPr lang="nl-NL" sz="3600" dirty="0"/>
              <a:t> y </a:t>
            </a:r>
            <a:r>
              <a:rPr lang="nl-NL" sz="3600" dirty="0" err="1"/>
              <a:t>veinticinco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32963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D7ED98-4109-2075-4F4C-F1AD67219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38" y="4224696"/>
            <a:ext cx="404843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nl-NL" sz="3600" dirty="0"/>
              <a:t>Tot en met :30 gebruiken we ‘y</a:t>
            </a:r>
            <a:r>
              <a:rPr lang="nl-NL" dirty="0"/>
              <a:t>’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8194417-0A96-02EC-AD07-2D96575CB802}"/>
              </a:ext>
            </a:extLst>
          </p:cNvPr>
          <p:cNvSpPr txBox="1"/>
          <p:nvPr/>
        </p:nvSpPr>
        <p:spPr>
          <a:xfrm>
            <a:off x="698090" y="2677855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16:30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D51127E-7289-48E3-CC7A-32BB77EFDEFD}"/>
              </a:ext>
            </a:extLst>
          </p:cNvPr>
          <p:cNvSpPr txBox="1"/>
          <p:nvPr/>
        </p:nvSpPr>
        <p:spPr>
          <a:xfrm>
            <a:off x="7344699" y="2677855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16:31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B2F90A9D-F2B7-3511-D616-67C910DFC734}"/>
              </a:ext>
            </a:extLst>
          </p:cNvPr>
          <p:cNvSpPr txBox="1">
            <a:spLocks/>
          </p:cNvSpPr>
          <p:nvPr/>
        </p:nvSpPr>
        <p:spPr>
          <a:xfrm>
            <a:off x="7070624" y="4224696"/>
            <a:ext cx="44134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3600" dirty="0"/>
              <a:t>Na de :30 gebruiken we </a:t>
            </a:r>
            <a:r>
              <a:rPr lang="nl-NL" sz="3600" dirty="0" err="1"/>
              <a:t>menos</a:t>
            </a:r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0563B37-3B6E-C851-C12B-5E019B2F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245" y="296299"/>
            <a:ext cx="10515600" cy="1325563"/>
          </a:xfrm>
        </p:spPr>
        <p:txBody>
          <a:bodyPr/>
          <a:lstStyle/>
          <a:p>
            <a:r>
              <a:rPr lang="nl-NL" dirty="0"/>
              <a:t>Y en MENOS</a:t>
            </a:r>
          </a:p>
        </p:txBody>
      </p:sp>
    </p:spTree>
    <p:extLst>
      <p:ext uri="{BB962C8B-B14F-4D97-AF65-F5344CB8AC3E}">
        <p14:creationId xmlns:p14="http://schemas.microsoft.com/office/powerpoint/2010/main" val="216938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2BCBC-BAAF-A5F7-DCF0-EA393B8B68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FC533C9-A69E-3359-D78C-84F0933D34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effectLst/>
                <a:hlinkClick r:id="rId2"/>
              </a:rPr>
              <a:t>https://view.genial.ly/6564c3edddf89100140d5e32/interactive-content-viaje-a-sevilla</a:t>
            </a:r>
            <a:r>
              <a:rPr lang="nl-NL" dirty="0">
                <a:effectLst/>
              </a:rPr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3149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722F516-A4E7-E7A8-7383-2433460A9B50}"/>
              </a:ext>
            </a:extLst>
          </p:cNvPr>
          <p:cNvSpPr txBox="1">
            <a:spLocks/>
          </p:cNvSpPr>
          <p:nvPr/>
        </p:nvSpPr>
        <p:spPr>
          <a:xfrm>
            <a:off x="3473245" y="2962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Y en MENOS</a:t>
            </a:r>
            <a:endParaRPr lang="nl-NL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C4CD0DB0-8948-E596-0203-062998458E98}"/>
              </a:ext>
            </a:extLst>
          </p:cNvPr>
          <p:cNvSpPr/>
          <p:nvPr/>
        </p:nvSpPr>
        <p:spPr>
          <a:xfrm>
            <a:off x="3549444" y="1415777"/>
            <a:ext cx="4699819" cy="4268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BF3B6585-CEB0-7487-2529-616055156A98}"/>
              </a:ext>
            </a:extLst>
          </p:cNvPr>
          <p:cNvCxnSpPr>
            <a:stCxn id="5" idx="0"/>
            <a:endCxn id="5" idx="4"/>
          </p:cNvCxnSpPr>
          <p:nvPr/>
        </p:nvCxnSpPr>
        <p:spPr>
          <a:xfrm>
            <a:off x="5899354" y="1415777"/>
            <a:ext cx="0" cy="42681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F84A101D-F226-1796-B9A2-96B34E4622A0}"/>
              </a:ext>
            </a:extLst>
          </p:cNvPr>
          <p:cNvSpPr txBox="1"/>
          <p:nvPr/>
        </p:nvSpPr>
        <p:spPr>
          <a:xfrm>
            <a:off x="6336461" y="2949682"/>
            <a:ext cx="252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Y</a:t>
            </a:r>
          </a:p>
          <a:p>
            <a:r>
              <a:rPr lang="nl-NL" sz="3600" dirty="0"/>
              <a:t>1 </a:t>
            </a:r>
            <a:r>
              <a:rPr lang="nl-NL" sz="3600" dirty="0" err="1"/>
              <a:t>tm</a:t>
            </a:r>
            <a:r>
              <a:rPr lang="nl-NL" sz="3600" dirty="0"/>
              <a:t> 30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046AA96-A1A3-92A0-7A52-7C506CB29248}"/>
              </a:ext>
            </a:extLst>
          </p:cNvPr>
          <p:cNvSpPr txBox="1"/>
          <p:nvPr/>
        </p:nvSpPr>
        <p:spPr>
          <a:xfrm>
            <a:off x="3955545" y="2949682"/>
            <a:ext cx="218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Menos</a:t>
            </a:r>
            <a:endParaRPr lang="nl-NL" sz="3600" dirty="0"/>
          </a:p>
          <a:p>
            <a:r>
              <a:rPr lang="nl-NL" sz="3600" dirty="0"/>
              <a:t>31-59</a:t>
            </a:r>
          </a:p>
        </p:txBody>
      </p:sp>
    </p:spTree>
    <p:extLst>
      <p:ext uri="{BB962C8B-B14F-4D97-AF65-F5344CB8AC3E}">
        <p14:creationId xmlns:p14="http://schemas.microsoft.com/office/powerpoint/2010/main" val="300500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08458EE6-CD04-D3B1-96F3-FDCA0072F4B6}"/>
              </a:ext>
            </a:extLst>
          </p:cNvPr>
          <p:cNvSpPr txBox="1"/>
          <p:nvPr/>
        </p:nvSpPr>
        <p:spPr>
          <a:xfrm>
            <a:off x="481780" y="262799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07:35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1C88A62-8F8F-ED31-2C39-98AE21102C98}"/>
              </a:ext>
            </a:extLst>
          </p:cNvPr>
          <p:cNvSpPr txBox="1"/>
          <p:nvPr/>
        </p:nvSpPr>
        <p:spPr>
          <a:xfrm>
            <a:off x="481780" y="2035201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07:40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725A6D1-0455-0C9B-BEF3-525699AA41F5}"/>
              </a:ext>
            </a:extLst>
          </p:cNvPr>
          <p:cNvSpPr txBox="1"/>
          <p:nvPr/>
        </p:nvSpPr>
        <p:spPr>
          <a:xfrm>
            <a:off x="481780" y="3807603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07:50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F697B76-B7BA-316C-0658-124044672664}"/>
              </a:ext>
            </a:extLst>
          </p:cNvPr>
          <p:cNvSpPr txBox="1"/>
          <p:nvPr/>
        </p:nvSpPr>
        <p:spPr>
          <a:xfrm>
            <a:off x="4493341" y="601352"/>
            <a:ext cx="685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ocho</a:t>
            </a:r>
            <a:r>
              <a:rPr lang="nl-NL" sz="3600" dirty="0"/>
              <a:t> </a:t>
            </a:r>
            <a:r>
              <a:rPr lang="nl-NL" sz="3600" dirty="0" err="1"/>
              <a:t>menos</a:t>
            </a:r>
            <a:r>
              <a:rPr lang="nl-NL" sz="3600" dirty="0"/>
              <a:t> </a:t>
            </a:r>
            <a:r>
              <a:rPr lang="nl-NL" sz="3600" dirty="0" err="1"/>
              <a:t>veinticinco</a:t>
            </a:r>
            <a:endParaRPr lang="nl-NL" sz="36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EDCBB2A-7B6B-A43E-84C4-60BFEEC1F1A1}"/>
              </a:ext>
            </a:extLst>
          </p:cNvPr>
          <p:cNvSpPr txBox="1"/>
          <p:nvPr/>
        </p:nvSpPr>
        <p:spPr>
          <a:xfrm>
            <a:off x="4591663" y="2373754"/>
            <a:ext cx="6489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ocho</a:t>
            </a:r>
            <a:r>
              <a:rPr lang="nl-NL" sz="3600" dirty="0"/>
              <a:t> </a:t>
            </a:r>
            <a:r>
              <a:rPr lang="nl-NL" sz="3600" dirty="0" err="1"/>
              <a:t>menos</a:t>
            </a:r>
            <a:r>
              <a:rPr lang="nl-NL" sz="3600" dirty="0"/>
              <a:t> </a:t>
            </a:r>
            <a:r>
              <a:rPr lang="nl-NL" sz="3600" dirty="0" err="1"/>
              <a:t>veinte</a:t>
            </a:r>
            <a:endParaRPr lang="nl-NL" sz="36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F9616E2-44FD-10D3-A019-4A21659A9F74}"/>
              </a:ext>
            </a:extLst>
          </p:cNvPr>
          <p:cNvSpPr txBox="1"/>
          <p:nvPr/>
        </p:nvSpPr>
        <p:spPr>
          <a:xfrm>
            <a:off x="4591663" y="4223551"/>
            <a:ext cx="5869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ocho</a:t>
            </a:r>
            <a:r>
              <a:rPr lang="nl-NL" sz="3600" dirty="0"/>
              <a:t> </a:t>
            </a:r>
            <a:r>
              <a:rPr lang="nl-NL" sz="3600" dirty="0" err="1"/>
              <a:t>menos</a:t>
            </a:r>
            <a:r>
              <a:rPr lang="nl-NL" sz="3600" dirty="0"/>
              <a:t> </a:t>
            </a:r>
            <a:r>
              <a:rPr lang="nl-NL" sz="3600" dirty="0" err="1"/>
              <a:t>diez</a:t>
            </a:r>
            <a:endParaRPr lang="nl-NL" sz="3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8C78ED1-9C96-AF3F-C9C6-068D762F9E48}"/>
              </a:ext>
            </a:extLst>
          </p:cNvPr>
          <p:cNvSpPr txBox="1"/>
          <p:nvPr/>
        </p:nvSpPr>
        <p:spPr>
          <a:xfrm>
            <a:off x="530942" y="5404082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07:55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6880798-9BCB-88EB-6894-4AE458464546}"/>
              </a:ext>
            </a:extLst>
          </p:cNvPr>
          <p:cNvSpPr txBox="1"/>
          <p:nvPr/>
        </p:nvSpPr>
        <p:spPr>
          <a:xfrm>
            <a:off x="4395019" y="5742635"/>
            <a:ext cx="606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ocho</a:t>
            </a:r>
            <a:r>
              <a:rPr lang="nl-NL" sz="3600" dirty="0"/>
              <a:t> </a:t>
            </a:r>
            <a:r>
              <a:rPr lang="nl-NL" sz="3600" dirty="0" err="1"/>
              <a:t>menos</a:t>
            </a:r>
            <a:r>
              <a:rPr lang="nl-NL" sz="3600" dirty="0"/>
              <a:t> </a:t>
            </a:r>
            <a:r>
              <a:rPr lang="nl-NL" sz="3600" dirty="0" err="1"/>
              <a:t>cinco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73838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AD1BF-CA49-E6DF-E115-23B01C3C7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laat is het?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CBCF88-E663-42AD-511B-EA385810A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548" y="2016483"/>
            <a:ext cx="6634316" cy="2825033"/>
          </a:xfrm>
        </p:spPr>
        <p:txBody>
          <a:bodyPr>
            <a:norm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ocho</a:t>
            </a:r>
            <a:r>
              <a:rPr lang="nl-NL" sz="3600" dirty="0"/>
              <a:t> </a:t>
            </a:r>
            <a:r>
              <a:rPr lang="nl-NL" sz="3600" dirty="0" err="1"/>
              <a:t>menos</a:t>
            </a:r>
            <a:r>
              <a:rPr lang="nl-NL" sz="3600" dirty="0"/>
              <a:t> </a:t>
            </a:r>
            <a:r>
              <a:rPr lang="nl-NL" sz="3600" dirty="0" err="1"/>
              <a:t>veinte</a:t>
            </a:r>
            <a:r>
              <a:rPr lang="nl-NL" sz="3600" dirty="0"/>
              <a:t>.</a:t>
            </a:r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Es la </a:t>
            </a:r>
            <a:r>
              <a:rPr lang="nl-NL" sz="3600" dirty="0" err="1"/>
              <a:t>una</a:t>
            </a:r>
            <a:r>
              <a:rPr lang="nl-NL" sz="3600" dirty="0"/>
              <a:t> y </a:t>
            </a:r>
            <a:r>
              <a:rPr lang="nl-NL" sz="3600" dirty="0" err="1"/>
              <a:t>veinticinco</a:t>
            </a:r>
            <a:endParaRPr lang="nl-NL" sz="3600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BE072DD8-33D6-0026-4E2D-65D8E8EDFFD2}"/>
              </a:ext>
            </a:extLst>
          </p:cNvPr>
          <p:cNvSpPr txBox="1">
            <a:spLocks/>
          </p:cNvSpPr>
          <p:nvPr/>
        </p:nvSpPr>
        <p:spPr>
          <a:xfrm>
            <a:off x="6826044" y="2016483"/>
            <a:ext cx="6634316" cy="2825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600" dirty="0"/>
              <a:t>19:40   of    07:40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/>
              <a:t>13:25    of   01:25</a:t>
            </a:r>
          </a:p>
        </p:txBody>
      </p:sp>
    </p:spTree>
    <p:extLst>
      <p:ext uri="{BB962C8B-B14F-4D97-AF65-F5344CB8AC3E}">
        <p14:creationId xmlns:p14="http://schemas.microsoft.com/office/powerpoint/2010/main" val="242464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623E392-0FD6-13CB-5F6B-8BF47A3633F0}"/>
              </a:ext>
            </a:extLst>
          </p:cNvPr>
          <p:cNvSpPr txBox="1"/>
          <p:nvPr/>
        </p:nvSpPr>
        <p:spPr>
          <a:xfrm>
            <a:off x="353961" y="1599986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09:05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E365ACF-E05E-D05D-44B2-4CE74A57CDBA}"/>
              </a:ext>
            </a:extLst>
          </p:cNvPr>
          <p:cNvSpPr txBox="1"/>
          <p:nvPr/>
        </p:nvSpPr>
        <p:spPr>
          <a:xfrm>
            <a:off x="4524559" y="1620718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01:10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856FCDC-BA12-C8E5-AB52-5DE8DC137F57}"/>
              </a:ext>
            </a:extLst>
          </p:cNvPr>
          <p:cNvSpPr txBox="1"/>
          <p:nvPr/>
        </p:nvSpPr>
        <p:spPr>
          <a:xfrm>
            <a:off x="8534399" y="4108156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21:25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1B97A39-4365-8279-6EF0-6A4543681951}"/>
              </a:ext>
            </a:extLst>
          </p:cNvPr>
          <p:cNvSpPr txBox="1"/>
          <p:nvPr/>
        </p:nvSpPr>
        <p:spPr>
          <a:xfrm>
            <a:off x="4444180" y="4099189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12:40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F38197C-01BC-F4AE-5FED-7C4FC9795391}"/>
              </a:ext>
            </a:extLst>
          </p:cNvPr>
          <p:cNvSpPr txBox="1"/>
          <p:nvPr/>
        </p:nvSpPr>
        <p:spPr>
          <a:xfrm>
            <a:off x="353961" y="4099189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06:35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5EDD040-9E3E-0DC0-5C4B-66B9A71DCA6F}"/>
              </a:ext>
            </a:extLst>
          </p:cNvPr>
          <p:cNvSpPr txBox="1"/>
          <p:nvPr/>
        </p:nvSpPr>
        <p:spPr>
          <a:xfrm>
            <a:off x="8534399" y="1599984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20:50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659BDF5-9F46-7AC0-A312-DBD79D272101}"/>
              </a:ext>
            </a:extLst>
          </p:cNvPr>
          <p:cNvSpPr txBox="1"/>
          <p:nvPr/>
        </p:nvSpPr>
        <p:spPr>
          <a:xfrm>
            <a:off x="2104103" y="206478"/>
            <a:ext cx="8023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/>
              <a:t>¿Qué hora es? Schrijf in het Spaans op hoe laat het is.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5759EDD-6CCD-EA6A-6B85-40DFA575B4E4}"/>
              </a:ext>
            </a:extLst>
          </p:cNvPr>
          <p:cNvSpPr txBox="1"/>
          <p:nvPr/>
        </p:nvSpPr>
        <p:spPr>
          <a:xfrm>
            <a:off x="219751" y="2882133"/>
            <a:ext cx="3768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nueve</a:t>
            </a:r>
            <a:endParaRPr lang="nl-NL" sz="3600" dirty="0"/>
          </a:p>
          <a:p>
            <a:r>
              <a:rPr lang="nl-NL" sz="3600" dirty="0"/>
              <a:t>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DE200F1-9E20-6BC2-4D91-2AF49022D1D3}"/>
              </a:ext>
            </a:extLst>
          </p:cNvPr>
          <p:cNvSpPr txBox="1"/>
          <p:nvPr/>
        </p:nvSpPr>
        <p:spPr>
          <a:xfrm>
            <a:off x="4527508" y="2920565"/>
            <a:ext cx="376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Es la </a:t>
            </a:r>
            <a:r>
              <a:rPr lang="nl-NL" sz="3600" dirty="0" err="1"/>
              <a:t>una</a:t>
            </a:r>
            <a:endParaRPr lang="nl-NL" sz="3600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D10FD47-4773-5577-BD20-7D9E5371748C}"/>
              </a:ext>
            </a:extLst>
          </p:cNvPr>
          <p:cNvSpPr txBox="1"/>
          <p:nvPr/>
        </p:nvSpPr>
        <p:spPr>
          <a:xfrm>
            <a:off x="8534399" y="2944157"/>
            <a:ext cx="376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nueve</a:t>
            </a:r>
            <a:endParaRPr lang="nl-NL" sz="3600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E6816CB-2B6D-DC0D-A636-0FA6749B7E7F}"/>
              </a:ext>
            </a:extLst>
          </p:cNvPr>
          <p:cNvSpPr txBox="1"/>
          <p:nvPr/>
        </p:nvSpPr>
        <p:spPr>
          <a:xfrm>
            <a:off x="219751" y="5422628"/>
            <a:ext cx="411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siete</a:t>
            </a:r>
            <a:endParaRPr lang="nl-NL" sz="3600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AD7ED67-C37B-BAB1-B11D-6347568AEA60}"/>
              </a:ext>
            </a:extLst>
          </p:cNvPr>
          <p:cNvSpPr txBox="1"/>
          <p:nvPr/>
        </p:nvSpPr>
        <p:spPr>
          <a:xfrm>
            <a:off x="4539308" y="5431595"/>
            <a:ext cx="376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Es la </a:t>
            </a:r>
            <a:r>
              <a:rPr lang="nl-NL" sz="3600" dirty="0" err="1"/>
              <a:t>una</a:t>
            </a:r>
            <a:endParaRPr lang="nl-NL" sz="3600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D23E8BA-7096-A0F7-BB42-8198F2B3EBFB}"/>
              </a:ext>
            </a:extLst>
          </p:cNvPr>
          <p:cNvSpPr txBox="1"/>
          <p:nvPr/>
        </p:nvSpPr>
        <p:spPr>
          <a:xfrm>
            <a:off x="8534399" y="5516207"/>
            <a:ext cx="376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nueve</a:t>
            </a:r>
            <a:endParaRPr lang="nl-NL" sz="3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74E0363-4D5E-5794-D80D-D7C1A524F5CD}"/>
              </a:ext>
            </a:extLst>
          </p:cNvPr>
          <p:cNvSpPr txBox="1"/>
          <p:nvPr/>
        </p:nvSpPr>
        <p:spPr>
          <a:xfrm>
            <a:off x="246299" y="3420449"/>
            <a:ext cx="376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y </a:t>
            </a:r>
            <a:r>
              <a:rPr lang="nl-NL" sz="3600" dirty="0" err="1"/>
              <a:t>cinco</a:t>
            </a:r>
            <a:endParaRPr lang="nl-NL" sz="36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3D1D70C-2003-7D26-2907-25368053A287}"/>
              </a:ext>
            </a:extLst>
          </p:cNvPr>
          <p:cNvSpPr txBox="1"/>
          <p:nvPr/>
        </p:nvSpPr>
        <p:spPr>
          <a:xfrm>
            <a:off x="6530954" y="2898860"/>
            <a:ext cx="376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y </a:t>
            </a:r>
            <a:r>
              <a:rPr lang="nl-NL" sz="3600" dirty="0" err="1"/>
              <a:t>diez</a:t>
            </a:r>
            <a:endParaRPr lang="nl-NL" sz="36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78044F9-23CA-ED63-24BD-9AAEB35CB7DB}"/>
              </a:ext>
            </a:extLst>
          </p:cNvPr>
          <p:cNvSpPr txBox="1"/>
          <p:nvPr/>
        </p:nvSpPr>
        <p:spPr>
          <a:xfrm>
            <a:off x="8534399" y="3420882"/>
            <a:ext cx="376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menos</a:t>
            </a:r>
            <a:r>
              <a:rPr lang="nl-NL" sz="3600" dirty="0"/>
              <a:t> </a:t>
            </a:r>
            <a:r>
              <a:rPr lang="nl-NL" sz="3600" dirty="0" err="1"/>
              <a:t>diez</a:t>
            </a:r>
            <a:endParaRPr lang="nl-NL" sz="3600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FD38BA3B-5453-B817-34EE-361F780260B1}"/>
              </a:ext>
            </a:extLst>
          </p:cNvPr>
          <p:cNvSpPr txBox="1"/>
          <p:nvPr/>
        </p:nvSpPr>
        <p:spPr>
          <a:xfrm>
            <a:off x="246299" y="5903442"/>
            <a:ext cx="411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menos</a:t>
            </a:r>
            <a:r>
              <a:rPr lang="nl-NL" sz="3600" dirty="0"/>
              <a:t> </a:t>
            </a:r>
            <a:r>
              <a:rPr lang="nl-NL" sz="3600" dirty="0" err="1"/>
              <a:t>veinticinco</a:t>
            </a:r>
            <a:endParaRPr lang="nl-NL" sz="3600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55D333A-F7BD-E162-353A-6DFC5DB4C592}"/>
              </a:ext>
            </a:extLst>
          </p:cNvPr>
          <p:cNvSpPr txBox="1"/>
          <p:nvPr/>
        </p:nvSpPr>
        <p:spPr>
          <a:xfrm>
            <a:off x="4512760" y="5914407"/>
            <a:ext cx="376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menos</a:t>
            </a:r>
            <a:r>
              <a:rPr lang="nl-NL" sz="3600" dirty="0"/>
              <a:t> </a:t>
            </a:r>
            <a:r>
              <a:rPr lang="nl-NL" sz="3600" dirty="0" err="1"/>
              <a:t>veinte</a:t>
            </a:r>
            <a:endParaRPr lang="nl-NL" sz="3600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0A97418-86F8-5677-E2C5-B7761DD58542}"/>
              </a:ext>
            </a:extLst>
          </p:cNvPr>
          <p:cNvSpPr txBox="1"/>
          <p:nvPr/>
        </p:nvSpPr>
        <p:spPr>
          <a:xfrm>
            <a:off x="8560947" y="5992932"/>
            <a:ext cx="376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y </a:t>
            </a:r>
            <a:r>
              <a:rPr lang="nl-NL" sz="3600" dirty="0" err="1"/>
              <a:t>veinticinco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47804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2" grpId="0"/>
      <p:bldP spid="3" grpId="0"/>
      <p:bldP spid="10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4">
            <a:extLst>
              <a:ext uri="{FF2B5EF4-FFF2-40B4-BE49-F238E27FC236}">
                <a16:creationId xmlns:a16="http://schemas.microsoft.com/office/drawing/2014/main" id="{7BCCF18C-2480-4579-8388-876F44CC1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917211"/>
              </p:ext>
            </p:extLst>
          </p:nvPr>
        </p:nvGraphicFramePr>
        <p:xfrm>
          <a:off x="0" y="-2"/>
          <a:ext cx="12190546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45">
                  <a:extLst>
                    <a:ext uri="{9D8B030D-6E8A-4147-A177-3AD203B41FA5}">
                      <a16:colId xmlns:a16="http://schemas.microsoft.com/office/drawing/2014/main" val="4220385002"/>
                    </a:ext>
                  </a:extLst>
                </a:gridCol>
                <a:gridCol w="8641101">
                  <a:extLst>
                    <a:ext uri="{9D8B030D-6E8A-4147-A177-3AD203B41FA5}">
                      <a16:colId xmlns:a16="http://schemas.microsoft.com/office/drawing/2014/main" val="2716395570"/>
                    </a:ext>
                  </a:extLst>
                </a:gridCol>
              </a:tblGrid>
              <a:tr h="812905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Maak de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digitale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reis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naar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Sevilla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116724"/>
                  </a:ext>
                </a:extLst>
              </a:tr>
              <a:tr h="728445"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Waar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Dónde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 op teams.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554174"/>
                  </a:ext>
                </a:extLst>
              </a:tr>
              <a:tr h="850908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heb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nodig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necesitas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Laptop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192428"/>
                  </a:ext>
                </a:extLst>
              </a:tr>
              <a:tr h="1873799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Hoe lang?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cuánto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dura?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499752"/>
                  </a:ext>
                </a:extLst>
              </a:tr>
              <a:tr h="1054325"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Hulp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nodig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ayuda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Gebruik het stappenplan klokkijken.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Teams&gt;lesmateriaal&gt;C4&gt;9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90890"/>
                  </a:ext>
                </a:extLst>
              </a:tr>
              <a:tr h="153762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Als je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klaar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bent?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Listo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verder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met de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opdrachten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klokkijken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Teams&gt;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lesmateriaal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&gt;C4&gt;10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81047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Invoegtoepassing 1" title="Breaktime">
                <a:extLst>
                  <a:ext uri="{FF2B5EF4-FFF2-40B4-BE49-F238E27FC236}">
                    <a16:creationId xmlns:a16="http://schemas.microsoft.com/office/drawing/2014/main" id="{C3254408-2B76-4FDA-D84B-0FAA89C692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7069130"/>
                  </p:ext>
                </p:extLst>
              </p:nvPr>
            </p:nvGraphicFramePr>
            <p:xfrm>
              <a:off x="3627884" y="2342535"/>
              <a:ext cx="4615057" cy="1897627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Invoegtoepassing 1" title="Breaktime">
                <a:extLst>
                  <a:ext uri="{FF2B5EF4-FFF2-40B4-BE49-F238E27FC236}">
                    <a16:creationId xmlns:a16="http://schemas.microsoft.com/office/drawing/2014/main" id="{C3254408-2B76-4FDA-D84B-0FAA89C692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27884" y="2342535"/>
                <a:ext cx="4615057" cy="18976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0745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F2FEBE-8ADC-5894-F302-4CE8DE8E3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717" y="15744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b="1" dirty="0" err="1"/>
              <a:t>Objetivos</a:t>
            </a:r>
            <a:r>
              <a:rPr lang="nl-NL" sz="3600" b="1" dirty="0"/>
              <a:t> de la </a:t>
            </a:r>
            <a:r>
              <a:rPr lang="nl-NL" sz="3600" b="1" dirty="0" err="1"/>
              <a:t>clase</a:t>
            </a:r>
            <a:endParaRPr lang="nl-NL" sz="3600" b="1" dirty="0"/>
          </a:p>
          <a:p>
            <a:pPr marL="742950" indent="-742950">
              <a:buAutoNum type="arabicParenR"/>
            </a:pPr>
            <a:r>
              <a:rPr lang="nl-NL" sz="3600" dirty="0"/>
              <a:t>Je kunt zeggen hoe laat het is in Spanje.</a:t>
            </a:r>
          </a:p>
          <a:p>
            <a:pPr marL="742950" indent="-742950">
              <a:buAutoNum type="arabicParenR"/>
            </a:pPr>
            <a:r>
              <a:rPr lang="nl-NL" sz="3600" dirty="0"/>
              <a:t>Je kunt begrijpen hoe laat een attractie, winkel of hotel open en dicht gaat.</a:t>
            </a:r>
          </a:p>
          <a:p>
            <a:pPr marL="742950" indent="-742950">
              <a:buAutoNum type="arabicParenR"/>
            </a:pP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4209259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B0F04-1EBC-287D-1925-320955807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091" y="5713362"/>
            <a:ext cx="10515600" cy="1325563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06454EE8-6B50-E5D5-7884-CAEC08C88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10" name="Tijdelijke aanduiding voor inhoud 5">
            <a:extLst>
              <a:ext uri="{FF2B5EF4-FFF2-40B4-BE49-F238E27FC236}">
                <a16:creationId xmlns:a16="http://schemas.microsoft.com/office/drawing/2014/main" id="{2952462E-864A-B261-B41C-F33750CEDC14}"/>
              </a:ext>
            </a:extLst>
          </p:cNvPr>
          <p:cNvGraphicFramePr>
            <a:graphicFrameLocks/>
          </p:cNvGraphicFramePr>
          <p:nvPr/>
        </p:nvGraphicFramePr>
        <p:xfrm>
          <a:off x="1782425" y="394519"/>
          <a:ext cx="12172335" cy="6068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ijl: vijfhoek 11">
            <a:extLst>
              <a:ext uri="{FF2B5EF4-FFF2-40B4-BE49-F238E27FC236}">
                <a16:creationId xmlns:a16="http://schemas.microsoft.com/office/drawing/2014/main" id="{8B4B030B-952E-16B7-712D-81CD32068998}"/>
              </a:ext>
            </a:extLst>
          </p:cNvPr>
          <p:cNvSpPr/>
          <p:nvPr/>
        </p:nvSpPr>
        <p:spPr>
          <a:xfrm>
            <a:off x="0" y="2661919"/>
            <a:ext cx="5252720" cy="1534160"/>
          </a:xfrm>
          <a:prstGeom prst="homePlate">
            <a:avLst>
              <a:gd name="adj" fmla="val 253311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E60CE3A-13E6-A092-D8A6-A6E1334C2BA4}"/>
              </a:ext>
            </a:extLst>
          </p:cNvPr>
          <p:cNvSpPr txBox="1"/>
          <p:nvPr/>
        </p:nvSpPr>
        <p:spPr>
          <a:xfrm>
            <a:off x="1066800" y="3105833"/>
            <a:ext cx="256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2MH3</a:t>
            </a:r>
          </a:p>
        </p:txBody>
      </p:sp>
    </p:spTree>
    <p:extLst>
      <p:ext uri="{BB962C8B-B14F-4D97-AF65-F5344CB8AC3E}">
        <p14:creationId xmlns:p14="http://schemas.microsoft.com/office/powerpoint/2010/main" val="208423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B0F04-1EBC-287D-1925-320955807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091" y="5713362"/>
            <a:ext cx="10515600" cy="1325563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06454EE8-6B50-E5D5-7884-CAEC08C88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10" name="Tijdelijke aanduiding voor inhoud 5">
            <a:extLst>
              <a:ext uri="{FF2B5EF4-FFF2-40B4-BE49-F238E27FC236}">
                <a16:creationId xmlns:a16="http://schemas.microsoft.com/office/drawing/2014/main" id="{2952462E-864A-B261-B41C-F33750CEDC14}"/>
              </a:ext>
            </a:extLst>
          </p:cNvPr>
          <p:cNvGraphicFramePr>
            <a:graphicFrameLocks/>
          </p:cNvGraphicFramePr>
          <p:nvPr/>
        </p:nvGraphicFramePr>
        <p:xfrm>
          <a:off x="1782425" y="394519"/>
          <a:ext cx="12172335" cy="6068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ijl: vijfhoek 11">
            <a:extLst>
              <a:ext uri="{FF2B5EF4-FFF2-40B4-BE49-F238E27FC236}">
                <a16:creationId xmlns:a16="http://schemas.microsoft.com/office/drawing/2014/main" id="{8B4B030B-952E-16B7-712D-81CD32068998}"/>
              </a:ext>
            </a:extLst>
          </p:cNvPr>
          <p:cNvSpPr/>
          <p:nvPr/>
        </p:nvSpPr>
        <p:spPr>
          <a:xfrm>
            <a:off x="0" y="2661919"/>
            <a:ext cx="5252720" cy="1534160"/>
          </a:xfrm>
          <a:prstGeom prst="homePlate">
            <a:avLst>
              <a:gd name="adj" fmla="val 253311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B229C83-1922-18FD-7396-EBD400D110FF}"/>
              </a:ext>
            </a:extLst>
          </p:cNvPr>
          <p:cNvSpPr txBox="1"/>
          <p:nvPr/>
        </p:nvSpPr>
        <p:spPr>
          <a:xfrm>
            <a:off x="1066800" y="3105833"/>
            <a:ext cx="256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2MH4</a:t>
            </a:r>
          </a:p>
        </p:txBody>
      </p:sp>
    </p:spTree>
    <p:extLst>
      <p:ext uri="{BB962C8B-B14F-4D97-AF65-F5344CB8AC3E}">
        <p14:creationId xmlns:p14="http://schemas.microsoft.com/office/powerpoint/2010/main" val="351025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21475-7416-4B53-F80A-CEFC59B83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Son las </a:t>
            </a:r>
            <a:r>
              <a:rPr lang="nl-NL" dirty="0" err="1"/>
              <a:t>siete</a:t>
            </a:r>
            <a:r>
              <a:rPr lang="nl-NL" dirty="0"/>
              <a:t> y </a:t>
            </a:r>
            <a:r>
              <a:rPr lang="nl-NL" dirty="0" err="1"/>
              <a:t>veinticinco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1DDB6A-6D78-7F33-ADB9-A6E6BC84C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6000" dirty="0"/>
              <a:t>19:25</a:t>
            </a:r>
          </a:p>
        </p:txBody>
      </p:sp>
    </p:spTree>
    <p:extLst>
      <p:ext uri="{BB962C8B-B14F-4D97-AF65-F5344CB8AC3E}">
        <p14:creationId xmlns:p14="http://schemas.microsoft.com/office/powerpoint/2010/main" val="380589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21475-7416-4B53-F80A-CEFC59B83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 la </a:t>
            </a:r>
            <a:r>
              <a:rPr lang="nl-NL" dirty="0" err="1"/>
              <a:t>once</a:t>
            </a:r>
            <a:r>
              <a:rPr lang="nl-NL" dirty="0"/>
              <a:t> </a:t>
            </a:r>
            <a:r>
              <a:rPr lang="nl-NL" dirty="0" err="1"/>
              <a:t>menos</a:t>
            </a:r>
            <a:r>
              <a:rPr lang="nl-NL" dirty="0"/>
              <a:t> </a:t>
            </a:r>
            <a:r>
              <a:rPr lang="nl-NL" dirty="0" err="1"/>
              <a:t>diez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1DDB6A-6D78-7F33-ADB9-A6E6BC84C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6000" dirty="0"/>
              <a:t>22:50</a:t>
            </a:r>
          </a:p>
        </p:txBody>
      </p:sp>
    </p:spTree>
    <p:extLst>
      <p:ext uri="{BB962C8B-B14F-4D97-AF65-F5344CB8AC3E}">
        <p14:creationId xmlns:p14="http://schemas.microsoft.com/office/powerpoint/2010/main" val="281415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BCD334-350C-933B-DB12-B1562F6DD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25" y="1160463"/>
            <a:ext cx="12030075" cy="715962"/>
          </a:xfrm>
        </p:spPr>
        <p:txBody>
          <a:bodyPr>
            <a:normAutofit fontScale="90000"/>
          </a:bodyPr>
          <a:lstStyle/>
          <a:p>
            <a:b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1E30F2F-5F20-7B34-F35F-E28FE890A2DD}"/>
              </a:ext>
            </a:extLst>
          </p:cNvPr>
          <p:cNvSpPr txBox="1"/>
          <p:nvPr/>
        </p:nvSpPr>
        <p:spPr>
          <a:xfrm>
            <a:off x="5193417" y="1414832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018C71A-07F2-8B33-89DA-0C8C9943C12D}"/>
              </a:ext>
            </a:extLst>
          </p:cNvPr>
          <p:cNvSpPr txBox="1"/>
          <p:nvPr/>
        </p:nvSpPr>
        <p:spPr>
          <a:xfrm>
            <a:off x="961614" y="-55340"/>
            <a:ext cx="9386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Entrar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= </a:t>
            </a: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empezar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(binnenkomen = beginnen)</a:t>
            </a:r>
          </a:p>
        </p:txBody>
      </p:sp>
      <p:pic>
        <p:nvPicPr>
          <p:cNvPr id="11" name="Afbeelding 10" descr="Afbeelding met elektronica, computer, notitieblok, computer&#10;&#10;Automatisch gegenereerde beschrijving">
            <a:extLst>
              <a:ext uri="{FF2B5EF4-FFF2-40B4-BE49-F238E27FC236}">
                <a16:creationId xmlns:a16="http://schemas.microsoft.com/office/drawing/2014/main" id="{D42C2973-EBF1-8C71-E674-20E8DF5A8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118" y="291215"/>
            <a:ext cx="1747417" cy="1235479"/>
          </a:xfrm>
          <a:prstGeom prst="rect">
            <a:avLst/>
          </a:prstGeom>
        </p:spPr>
      </p:pic>
      <p:pic>
        <p:nvPicPr>
          <p:cNvPr id="13" name="Afbeelding 12" descr="Afbeelding met tekst, notitieblok&#10;&#10;Automatisch gegenereerde beschrijving">
            <a:extLst>
              <a:ext uri="{FF2B5EF4-FFF2-40B4-BE49-F238E27FC236}">
                <a16:creationId xmlns:a16="http://schemas.microsoft.com/office/drawing/2014/main" id="{B5889F2C-247A-B2E8-A3F6-939826BB1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898" y="4581833"/>
            <a:ext cx="1921642" cy="1921642"/>
          </a:xfrm>
          <a:prstGeom prst="rect">
            <a:avLst/>
          </a:prstGeom>
        </p:spPr>
      </p:pic>
      <p:pic>
        <p:nvPicPr>
          <p:cNvPr id="15" name="Afbeelding 14" descr="Afbeelding met verbruiksartikelen voor kantoor, schrijfmateriaal, pen, Kantoorinstrument&#10;&#10;Automatisch gegenereerde beschrijving">
            <a:extLst>
              <a:ext uri="{FF2B5EF4-FFF2-40B4-BE49-F238E27FC236}">
                <a16:creationId xmlns:a16="http://schemas.microsoft.com/office/drawing/2014/main" id="{00C7BD2E-31D6-3C8A-B511-3B2BA8B81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2722">
            <a:off x="5500966" y="5392230"/>
            <a:ext cx="1024262" cy="1024262"/>
          </a:xfrm>
          <a:prstGeom prst="rect">
            <a:avLst/>
          </a:prstGeom>
        </p:spPr>
      </p:pic>
      <p:pic>
        <p:nvPicPr>
          <p:cNvPr id="8" name="Afbeelding 7" descr="Afbeelding met tekst, Menselijk gezicht, glimlach, persoon&#10;&#10;Automatisch gegenereerde beschrijving">
            <a:extLst>
              <a:ext uri="{FF2B5EF4-FFF2-40B4-BE49-F238E27FC236}">
                <a16:creationId xmlns:a16="http://schemas.microsoft.com/office/drawing/2014/main" id="{C4F870BF-EE29-DC9F-800E-8C72050C47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540" y="4401288"/>
            <a:ext cx="1984984" cy="2282731"/>
          </a:xfrm>
          <a:prstGeom prst="rect">
            <a:avLst/>
          </a:prstGeom>
        </p:spPr>
      </p:pic>
      <p:pic>
        <p:nvPicPr>
          <p:cNvPr id="10" name="Afbeelding 9" descr="Afbeelding met tekst, Menselijk gezicht, kleding, glimlach&#10;&#10;Automatisch gegenereerde beschrijving">
            <a:extLst>
              <a:ext uri="{FF2B5EF4-FFF2-40B4-BE49-F238E27FC236}">
                <a16:creationId xmlns:a16="http://schemas.microsoft.com/office/drawing/2014/main" id="{5D5B0C2E-2C8D-0739-72F9-5F8A344055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504" y="196977"/>
            <a:ext cx="1259648" cy="144859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11F1AB3-2E1D-4226-475D-A070A5478BE0}"/>
              </a:ext>
            </a:extLst>
          </p:cNvPr>
          <p:cNvSpPr txBox="1"/>
          <p:nvPr/>
        </p:nvSpPr>
        <p:spPr>
          <a:xfrm>
            <a:off x="292821" y="1590804"/>
            <a:ext cx="9631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Welke vakken heb je vandaag? Schrijf die op in het Spaans in je schrift. Doe dit ook voor de andere dagen van de week. Zie werkboek B pagina 31.</a:t>
            </a:r>
          </a:p>
          <a:p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Klaar? Leer de woordenlijst</a:t>
            </a: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Invoegtoepassing 2" title="Breaktime">
                <a:extLst>
                  <a:ext uri="{FF2B5EF4-FFF2-40B4-BE49-F238E27FC236}">
                    <a16:creationId xmlns:a16="http://schemas.microsoft.com/office/drawing/2014/main" id="{9794C1BB-0204-6A0A-DF00-7E9D532884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957718"/>
                  </p:ext>
                </p:extLst>
              </p:nvPr>
            </p:nvGraphicFramePr>
            <p:xfrm>
              <a:off x="0" y="4916602"/>
              <a:ext cx="4615057" cy="201688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7"/>
              </a:graphicData>
            </a:graphic>
          </p:graphicFrame>
        </mc:Choice>
        <mc:Fallback>
          <p:pic>
            <p:nvPicPr>
              <p:cNvPr id="3" name="Invoegtoepassing 2" title="Breaktime">
                <a:extLst>
                  <a:ext uri="{FF2B5EF4-FFF2-40B4-BE49-F238E27FC236}">
                    <a16:creationId xmlns:a16="http://schemas.microsoft.com/office/drawing/2014/main" id="{9794C1BB-0204-6A0A-DF00-7E9D532884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4916602"/>
                <a:ext cx="4615057" cy="201688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kstvak 11">
            <a:extLst>
              <a:ext uri="{FF2B5EF4-FFF2-40B4-BE49-F238E27FC236}">
                <a16:creationId xmlns:a16="http://schemas.microsoft.com/office/drawing/2014/main" id="{AD3CFB86-3D67-7E37-08B0-5CEC995465C8}"/>
              </a:ext>
            </a:extLst>
          </p:cNvPr>
          <p:cNvSpPr txBox="1"/>
          <p:nvPr/>
        </p:nvSpPr>
        <p:spPr>
          <a:xfrm>
            <a:off x="9195603" y="6471817"/>
            <a:ext cx="1603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P31</a:t>
            </a:r>
          </a:p>
        </p:txBody>
      </p:sp>
      <p:pic>
        <p:nvPicPr>
          <p:cNvPr id="9" name="Afbeelding 8" descr="Afbeelding met Graphics, Lettertype, schermopname, symbool&#10;&#10;Automatisch gegenereerde beschrijving">
            <a:extLst>
              <a:ext uri="{FF2B5EF4-FFF2-40B4-BE49-F238E27FC236}">
                <a16:creationId xmlns:a16="http://schemas.microsoft.com/office/drawing/2014/main" id="{9C2D52E0-946B-AD4F-62B7-0E47373D51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627" y="2230267"/>
            <a:ext cx="1561240" cy="156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78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0861C-1F06-C432-71AF-EDF5F9603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Je bent 15:40 uit. Hoe zeg je dat in het Spaans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2FA1ED-CD83-D707-8161-9C5FD82D3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8443"/>
            <a:ext cx="3566652" cy="740594"/>
          </a:xfrm>
        </p:spPr>
        <p:txBody>
          <a:bodyPr>
            <a:normAutofit/>
          </a:bodyPr>
          <a:lstStyle/>
          <a:p>
            <a:r>
              <a:rPr lang="nl-NL" sz="4400" dirty="0"/>
              <a:t>A las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7699213-A428-E9FE-12B0-C5432993305F}"/>
              </a:ext>
            </a:extLst>
          </p:cNvPr>
          <p:cNvSpPr txBox="1">
            <a:spLocks/>
          </p:cNvSpPr>
          <p:nvPr/>
        </p:nvSpPr>
        <p:spPr>
          <a:xfrm>
            <a:off x="2474043" y="2408443"/>
            <a:ext cx="6683478" cy="74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4400" dirty="0" err="1"/>
              <a:t>cuatro</a:t>
            </a:r>
            <a:r>
              <a:rPr lang="nl-NL" sz="4400" dirty="0"/>
              <a:t> </a:t>
            </a:r>
            <a:r>
              <a:rPr lang="nl-NL" sz="4400" dirty="0" err="1"/>
              <a:t>menos</a:t>
            </a:r>
            <a:r>
              <a:rPr lang="nl-NL" sz="4400" dirty="0"/>
              <a:t> </a:t>
            </a:r>
            <a:r>
              <a:rPr lang="nl-NL" sz="4400" dirty="0" err="1"/>
              <a:t>veinte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136816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 8">
            <a:extLst>
              <a:ext uri="{FF2B5EF4-FFF2-40B4-BE49-F238E27FC236}">
                <a16:creationId xmlns:a16="http://schemas.microsoft.com/office/drawing/2014/main" id="{997E9C7B-7F85-7528-9221-D59E4372F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12248"/>
              </p:ext>
            </p:extLst>
          </p:nvPr>
        </p:nvGraphicFramePr>
        <p:xfrm>
          <a:off x="0" y="0"/>
          <a:ext cx="12192000" cy="7526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712">
                  <a:extLst>
                    <a:ext uri="{9D8B030D-6E8A-4147-A177-3AD203B41FA5}">
                      <a16:colId xmlns:a16="http://schemas.microsoft.com/office/drawing/2014/main" val="3321238069"/>
                    </a:ext>
                  </a:extLst>
                </a:gridCol>
                <a:gridCol w="3731288">
                  <a:extLst>
                    <a:ext uri="{9D8B030D-6E8A-4147-A177-3AD203B41FA5}">
                      <a16:colId xmlns:a16="http://schemas.microsoft.com/office/drawing/2014/main" val="4077175625"/>
                    </a:ext>
                  </a:extLst>
                </a:gridCol>
              </a:tblGrid>
              <a:tr h="1473541">
                <a:tc gridSpan="2">
                  <a:txBody>
                    <a:bodyPr/>
                    <a:lstStyle/>
                    <a:p>
                      <a:pPr algn="ctr"/>
                      <a:r>
                        <a:rPr lang="nl-NL" sz="3600" dirty="0"/>
                        <a:t>¿Qué </a:t>
                      </a:r>
                      <a:r>
                        <a:rPr lang="nl-NL" sz="3600" dirty="0" err="1"/>
                        <a:t>vamos</a:t>
                      </a:r>
                      <a:r>
                        <a:rPr lang="nl-NL" sz="3600" dirty="0"/>
                        <a:t> a </a:t>
                      </a:r>
                      <a:r>
                        <a:rPr lang="nl-NL" sz="3600" dirty="0" err="1"/>
                        <a:t>hacer</a:t>
                      </a:r>
                      <a:r>
                        <a:rPr lang="nl-NL" sz="3600" dirty="0"/>
                        <a:t> </a:t>
                      </a:r>
                      <a:r>
                        <a:rPr lang="nl-NL" sz="3600" dirty="0" err="1"/>
                        <a:t>hoy</a:t>
                      </a:r>
                      <a:r>
                        <a:rPr lang="nl-NL" sz="3600" dirty="0"/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804860"/>
                  </a:ext>
                </a:extLst>
              </a:tr>
              <a:tr h="1302316">
                <a:tc>
                  <a:txBody>
                    <a:bodyPr/>
                    <a:lstStyle/>
                    <a:p>
                      <a:r>
                        <a:rPr lang="nl-NL" sz="3600" b="1" dirty="0" err="1"/>
                        <a:t>Retrospección</a:t>
                      </a:r>
                      <a:r>
                        <a:rPr lang="nl-NL" sz="3600" b="1" dirty="0"/>
                        <a:t> de la </a:t>
                      </a:r>
                      <a:r>
                        <a:rPr lang="nl-NL" sz="3600" b="1" dirty="0" err="1"/>
                        <a:t>clase</a:t>
                      </a:r>
                      <a:r>
                        <a:rPr lang="nl-NL" sz="3600" b="1" dirty="0"/>
                        <a:t> </a:t>
                      </a:r>
                      <a:r>
                        <a:rPr lang="nl-NL" sz="3600" b="1" dirty="0" err="1"/>
                        <a:t>anterior</a:t>
                      </a:r>
                      <a:endParaRPr lang="nl-NL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 err="1"/>
                        <a:t>Todo</a:t>
                      </a:r>
                      <a:r>
                        <a:rPr lang="nl-NL" sz="3600" dirty="0"/>
                        <a:t> el </a:t>
                      </a:r>
                      <a:r>
                        <a:rPr lang="nl-NL" sz="3600" dirty="0" err="1"/>
                        <a:t>mundo</a:t>
                      </a:r>
                      <a:endParaRPr lang="nl-N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258233"/>
                  </a:ext>
                </a:extLst>
              </a:tr>
              <a:tr h="1314362">
                <a:tc>
                  <a:txBody>
                    <a:bodyPr/>
                    <a:lstStyle/>
                    <a:p>
                      <a:r>
                        <a:rPr lang="nl-NL" sz="3600" b="1" dirty="0" err="1"/>
                        <a:t>Todas</a:t>
                      </a:r>
                      <a:r>
                        <a:rPr lang="nl-NL" sz="3600" b="1" dirty="0"/>
                        <a:t> las </a:t>
                      </a:r>
                      <a:r>
                        <a:rPr lang="nl-NL" sz="3600" b="1" dirty="0" err="1"/>
                        <a:t>horas</a:t>
                      </a:r>
                      <a:endParaRPr lang="nl-NL" sz="3600" b="1" dirty="0"/>
                    </a:p>
                    <a:p>
                      <a:r>
                        <a:rPr lang="nl-NL" sz="3600" b="0"/>
                        <a:t>Alle uren</a:t>
                      </a:r>
                      <a:endParaRPr lang="nl-NL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 err="1"/>
                        <a:t>Todo</a:t>
                      </a:r>
                      <a:r>
                        <a:rPr lang="nl-NL" sz="3600" dirty="0"/>
                        <a:t> el </a:t>
                      </a:r>
                      <a:r>
                        <a:rPr lang="nl-NL" sz="3600" dirty="0" err="1"/>
                        <a:t>mundo</a:t>
                      </a:r>
                      <a:endParaRPr lang="nl-N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052046"/>
                  </a:ext>
                </a:extLst>
              </a:tr>
              <a:tr h="1317523">
                <a:tc>
                  <a:txBody>
                    <a:bodyPr/>
                    <a:lstStyle/>
                    <a:p>
                      <a:r>
                        <a:rPr lang="nl-NL" sz="3600" b="1" dirty="0" err="1"/>
                        <a:t>Un</a:t>
                      </a:r>
                      <a:r>
                        <a:rPr lang="nl-NL" sz="3600" b="1" dirty="0"/>
                        <a:t> </a:t>
                      </a:r>
                      <a:r>
                        <a:rPr lang="nl-NL" sz="3600" b="1" dirty="0" err="1"/>
                        <a:t>viaje</a:t>
                      </a:r>
                      <a:r>
                        <a:rPr lang="nl-NL" sz="3600" b="1" dirty="0"/>
                        <a:t> digital a Sevilla</a:t>
                      </a:r>
                    </a:p>
                    <a:p>
                      <a:r>
                        <a:rPr lang="nl-NL" sz="3600" b="0" dirty="0"/>
                        <a:t>Een digitale reis naar Sevilla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/>
                        <a:t>Solo/ de dos en 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81306"/>
                  </a:ext>
                </a:extLst>
              </a:tr>
              <a:tr h="21187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dirty="0" err="1"/>
                        <a:t>Final</a:t>
                      </a:r>
                      <a:r>
                        <a:rPr lang="nl-NL" sz="3600" b="1" dirty="0"/>
                        <a:t> de la </a:t>
                      </a:r>
                      <a:r>
                        <a:rPr lang="nl-NL" sz="3600" b="1" dirty="0" err="1"/>
                        <a:t>clase</a:t>
                      </a:r>
                      <a:endParaRPr lang="nl-NL" sz="3600" b="0" dirty="0"/>
                    </a:p>
                    <a:p>
                      <a:endParaRPr lang="nl-NL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dirty="0"/>
                        <a:t>De dos en dos</a:t>
                      </a:r>
                    </a:p>
                    <a:p>
                      <a:endParaRPr lang="nl-N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92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62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F2FEBE-8ADC-5894-F302-4CE8DE8E3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717" y="15744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b="1" dirty="0" err="1"/>
              <a:t>Objetivos</a:t>
            </a:r>
            <a:r>
              <a:rPr lang="nl-NL" sz="3600" b="1" dirty="0"/>
              <a:t> de la </a:t>
            </a:r>
            <a:r>
              <a:rPr lang="nl-NL" sz="3600" b="1" dirty="0" err="1"/>
              <a:t>clase</a:t>
            </a:r>
            <a:endParaRPr lang="nl-NL" sz="3600" b="1" dirty="0"/>
          </a:p>
          <a:p>
            <a:pPr marL="742950" indent="-742950">
              <a:buAutoNum type="arabicParenR"/>
            </a:pPr>
            <a:r>
              <a:rPr lang="nl-NL" sz="3600" dirty="0"/>
              <a:t>Je kunt zeggen hoe laat het is in Spanje.</a:t>
            </a:r>
          </a:p>
          <a:p>
            <a:pPr marL="742950" indent="-742950">
              <a:buAutoNum type="arabicParenR"/>
            </a:pPr>
            <a:r>
              <a:rPr lang="nl-NL" sz="3600" dirty="0"/>
              <a:t>Je kunt begrijpen hoe laat een attractie, winkel of hotel open en dicht gaat.</a:t>
            </a:r>
          </a:p>
          <a:p>
            <a:pPr marL="742950" indent="-742950">
              <a:buAutoNum type="arabicParenR"/>
            </a:pP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280199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7C7519-697E-489D-5984-3DE384239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Nuevo</a:t>
            </a:r>
            <a:r>
              <a:rPr lang="nl-NL" dirty="0"/>
              <a:t> </a:t>
            </a:r>
            <a:r>
              <a:rPr lang="nl-NL" dirty="0" err="1"/>
              <a:t>proyecto</a:t>
            </a:r>
            <a:r>
              <a:rPr lang="nl-NL" dirty="0"/>
              <a:t>:</a:t>
            </a:r>
          </a:p>
        </p:txBody>
      </p:sp>
      <p:pic>
        <p:nvPicPr>
          <p:cNvPr id="4" name="Tijdelijke aanduiding voor inhoud 3" descr="What to do if you do not work the voice messages in WhatsApp – phoneia">
            <a:extLst>
              <a:ext uri="{FF2B5EF4-FFF2-40B4-BE49-F238E27FC236}">
                <a16:creationId xmlns:a16="http://schemas.microsoft.com/office/drawing/2014/main" id="{FF404C86-A2A8-BF57-7C66-6CC3AFE98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70" y="1491328"/>
            <a:ext cx="6918897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45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6BA81-1EAD-F920-A3B9-3B247201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</a:t>
            </a:r>
            <a:r>
              <a:rPr lang="nl-NL" dirty="0" err="1"/>
              <a:t>voicebericht</a:t>
            </a:r>
            <a:r>
              <a:rPr lang="nl-NL" dirty="0"/>
              <a:t> voor:</a:t>
            </a:r>
          </a:p>
        </p:txBody>
      </p:sp>
      <p:pic>
        <p:nvPicPr>
          <p:cNvPr id="4" name="Afbeelding 3" descr="⚪la prima de coscu ⚫trueno. Pausada | Fotografía de chicas, Poses para ...">
            <a:extLst>
              <a:ext uri="{FF2B5EF4-FFF2-40B4-BE49-F238E27FC236}">
                <a16:creationId xmlns:a16="http://schemas.microsoft.com/office/drawing/2014/main" id="{DF834B35-99C8-8140-518D-3AC1CFDE5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25" y="1502245"/>
            <a:ext cx="2828751" cy="2745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 met persoon, Menselijk gezicht, kleding, Selfie&#10;&#10;Automatisch gegenereerde beschrijving">
            <a:extLst>
              <a:ext uri="{FF2B5EF4-FFF2-40B4-BE49-F238E27FC236}">
                <a16:creationId xmlns:a16="http://schemas.microsoft.com/office/drawing/2014/main" id="{10C98994-8A3F-A6F3-C5A0-6262339A33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30" y="1680229"/>
            <a:ext cx="2157095" cy="25673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35C2EE9-E09B-F1CE-8DFE-8FFAB236D152}"/>
              </a:ext>
            </a:extLst>
          </p:cNvPr>
          <p:cNvSpPr txBox="1"/>
          <p:nvPr/>
        </p:nvSpPr>
        <p:spPr>
          <a:xfrm>
            <a:off x="1084216" y="4377502"/>
            <a:ext cx="212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Vanessa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0738141-8F63-8981-FC8C-8759B1CD3B24}"/>
              </a:ext>
            </a:extLst>
          </p:cNvPr>
          <p:cNvSpPr txBox="1"/>
          <p:nvPr/>
        </p:nvSpPr>
        <p:spPr>
          <a:xfrm>
            <a:off x="6931743" y="4377502"/>
            <a:ext cx="212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Gabriel</a:t>
            </a:r>
          </a:p>
        </p:txBody>
      </p:sp>
    </p:spTree>
    <p:extLst>
      <p:ext uri="{BB962C8B-B14F-4D97-AF65-F5344CB8AC3E}">
        <p14:creationId xmlns:p14="http://schemas.microsoft.com/office/powerpoint/2010/main" val="3963872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AF095-E51B-5540-8B2E-AF7A8D0F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het </a:t>
            </a:r>
            <a:r>
              <a:rPr lang="nl-NL" dirty="0" err="1"/>
              <a:t>voicebericht</a:t>
            </a:r>
            <a:r>
              <a:rPr lang="nl-NL" dirty="0"/>
              <a:t> vertel je: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11A2B8-E1CA-EBC2-577B-372E2EABA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vakken je hebt.</a:t>
            </a:r>
          </a:p>
          <a:p>
            <a:r>
              <a:rPr lang="nl-NL" dirty="0"/>
              <a:t>Hoe laat je klaar bent.</a:t>
            </a:r>
          </a:p>
          <a:p>
            <a:r>
              <a:rPr lang="nl-NL" dirty="0"/>
              <a:t>Hoe laat jullie afspreken.</a:t>
            </a:r>
          </a:p>
          <a:p>
            <a:r>
              <a:rPr lang="nl-NL" dirty="0"/>
              <a:t>Waar jullie naartoe gaan.</a:t>
            </a:r>
          </a:p>
          <a:p>
            <a:endParaRPr lang="nl-NL" dirty="0"/>
          </a:p>
          <a:p>
            <a:r>
              <a:rPr lang="nl-NL" dirty="0"/>
              <a:t>Ongeveer 1 minuut</a:t>
            </a:r>
          </a:p>
        </p:txBody>
      </p:sp>
    </p:spTree>
    <p:extLst>
      <p:ext uri="{BB962C8B-B14F-4D97-AF65-F5344CB8AC3E}">
        <p14:creationId xmlns:p14="http://schemas.microsoft.com/office/powerpoint/2010/main" val="417327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307DD1-AB45-1EDF-9CBB-C4041598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620" y="79990"/>
            <a:ext cx="10515600" cy="1325563"/>
          </a:xfrm>
        </p:spPr>
        <p:txBody>
          <a:bodyPr/>
          <a:lstStyle/>
          <a:p>
            <a:r>
              <a:rPr lang="nl-NL" dirty="0"/>
              <a:t>Repasar los </a:t>
            </a:r>
            <a:r>
              <a:rPr lang="nl-NL" dirty="0" err="1"/>
              <a:t>números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F88901-E394-65FC-435E-2BF690BF9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665" y="2101234"/>
            <a:ext cx="2209800" cy="4351338"/>
          </a:xfrm>
        </p:spPr>
        <p:txBody>
          <a:bodyPr>
            <a:normAutofit/>
          </a:bodyPr>
          <a:lstStyle/>
          <a:p>
            <a:r>
              <a:rPr lang="nl-NL" sz="3600" b="1" dirty="0"/>
              <a:t>1</a:t>
            </a:r>
          </a:p>
          <a:p>
            <a:r>
              <a:rPr lang="nl-NL" sz="3600" b="1" dirty="0"/>
              <a:t>2</a:t>
            </a:r>
          </a:p>
          <a:p>
            <a:r>
              <a:rPr lang="nl-NL" sz="3600" b="1" dirty="0"/>
              <a:t>3</a:t>
            </a:r>
          </a:p>
          <a:p>
            <a:r>
              <a:rPr lang="nl-NL" sz="3600" b="1" dirty="0"/>
              <a:t>4</a:t>
            </a:r>
          </a:p>
          <a:p>
            <a:r>
              <a:rPr lang="nl-NL" sz="3600" b="1" dirty="0"/>
              <a:t>5</a:t>
            </a:r>
          </a:p>
          <a:p>
            <a:r>
              <a:rPr lang="nl-NL" sz="3600" b="1" dirty="0"/>
              <a:t>6</a:t>
            </a:r>
          </a:p>
          <a:p>
            <a:r>
              <a:rPr lang="nl-NL" sz="3600" b="1" dirty="0"/>
              <a:t>7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77088ACF-303B-79AE-811F-1DE12981C2BE}"/>
              </a:ext>
            </a:extLst>
          </p:cNvPr>
          <p:cNvSpPr txBox="1">
            <a:spLocks/>
          </p:cNvSpPr>
          <p:nvPr/>
        </p:nvSpPr>
        <p:spPr>
          <a:xfrm>
            <a:off x="6459794" y="2219680"/>
            <a:ext cx="2209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b="1" dirty="0"/>
              <a:t>8</a:t>
            </a:r>
          </a:p>
          <a:p>
            <a:r>
              <a:rPr lang="nl-NL" sz="3600" b="1" dirty="0"/>
              <a:t>9</a:t>
            </a:r>
          </a:p>
          <a:p>
            <a:r>
              <a:rPr lang="nl-NL" sz="3600" b="1" dirty="0"/>
              <a:t>10</a:t>
            </a:r>
          </a:p>
          <a:p>
            <a:r>
              <a:rPr lang="nl-NL" sz="3600" b="1" dirty="0"/>
              <a:t>11</a:t>
            </a:r>
          </a:p>
          <a:p>
            <a:r>
              <a:rPr lang="nl-NL" sz="3600" b="1" dirty="0"/>
              <a:t>12</a:t>
            </a:r>
          </a:p>
          <a:p>
            <a:r>
              <a:rPr lang="nl-NL" sz="3600" b="1" dirty="0"/>
              <a:t>20</a:t>
            </a:r>
          </a:p>
          <a:p>
            <a:r>
              <a:rPr lang="nl-NL" sz="3600" b="1" dirty="0"/>
              <a:t>25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33EE738C-9FE3-79EC-2E55-054C05E89F29}"/>
              </a:ext>
            </a:extLst>
          </p:cNvPr>
          <p:cNvSpPr txBox="1">
            <a:spLocks/>
          </p:cNvSpPr>
          <p:nvPr/>
        </p:nvSpPr>
        <p:spPr>
          <a:xfrm>
            <a:off x="2115779" y="2101234"/>
            <a:ext cx="2209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600" b="1" dirty="0" err="1"/>
              <a:t>uno</a:t>
            </a:r>
            <a:endParaRPr lang="nl-NL" sz="3600" b="1" dirty="0"/>
          </a:p>
          <a:p>
            <a:pPr marL="0" indent="0">
              <a:buNone/>
            </a:pPr>
            <a:r>
              <a:rPr lang="nl-NL" sz="3600" b="1" dirty="0"/>
              <a:t>dos</a:t>
            </a:r>
          </a:p>
          <a:p>
            <a:pPr marL="0" indent="0">
              <a:buNone/>
            </a:pPr>
            <a:r>
              <a:rPr lang="nl-NL" sz="3600" b="1" dirty="0"/>
              <a:t>tres</a:t>
            </a:r>
          </a:p>
          <a:p>
            <a:pPr marL="0" indent="0">
              <a:buNone/>
            </a:pPr>
            <a:r>
              <a:rPr lang="nl-NL" sz="3600" b="1" dirty="0" err="1"/>
              <a:t>cuatro</a:t>
            </a:r>
            <a:endParaRPr lang="nl-NL" sz="3600" b="1" dirty="0"/>
          </a:p>
          <a:p>
            <a:pPr marL="0" indent="0">
              <a:buNone/>
            </a:pPr>
            <a:r>
              <a:rPr lang="nl-NL" sz="3600" b="1" dirty="0" err="1"/>
              <a:t>cinco</a:t>
            </a:r>
            <a:endParaRPr lang="nl-NL" sz="3600" b="1" dirty="0"/>
          </a:p>
          <a:p>
            <a:pPr marL="0" indent="0">
              <a:buNone/>
            </a:pPr>
            <a:r>
              <a:rPr lang="nl-NL" sz="3600" b="1" dirty="0"/>
              <a:t>seis</a:t>
            </a:r>
          </a:p>
          <a:p>
            <a:pPr marL="0" indent="0">
              <a:buNone/>
            </a:pPr>
            <a:r>
              <a:rPr lang="nl-NL" sz="3600" b="1" dirty="0" err="1"/>
              <a:t>siete</a:t>
            </a:r>
            <a:endParaRPr lang="nl-NL" sz="3600" b="1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250A4915-8BFD-4091-BE52-EBB0FCF8BFDA}"/>
              </a:ext>
            </a:extLst>
          </p:cNvPr>
          <p:cNvSpPr txBox="1">
            <a:spLocks/>
          </p:cNvSpPr>
          <p:nvPr/>
        </p:nvSpPr>
        <p:spPr>
          <a:xfrm>
            <a:off x="8079042" y="2101234"/>
            <a:ext cx="25791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600" b="1" dirty="0" err="1"/>
              <a:t>ocho</a:t>
            </a:r>
            <a:endParaRPr lang="nl-NL" sz="3600" b="1" dirty="0"/>
          </a:p>
          <a:p>
            <a:pPr marL="0" indent="0">
              <a:buNone/>
            </a:pPr>
            <a:r>
              <a:rPr lang="nl-NL" sz="3600" b="1" dirty="0" err="1"/>
              <a:t>nueve</a:t>
            </a:r>
            <a:endParaRPr lang="nl-NL" sz="3600" b="1" dirty="0"/>
          </a:p>
          <a:p>
            <a:pPr marL="0" indent="0">
              <a:buNone/>
            </a:pPr>
            <a:r>
              <a:rPr lang="nl-NL" sz="3600" b="1" dirty="0" err="1"/>
              <a:t>diez</a:t>
            </a:r>
            <a:endParaRPr lang="nl-NL" sz="3600" b="1" dirty="0"/>
          </a:p>
          <a:p>
            <a:pPr marL="0" indent="0">
              <a:buNone/>
            </a:pPr>
            <a:r>
              <a:rPr lang="nl-NL" sz="3600" b="1" dirty="0" err="1"/>
              <a:t>once</a:t>
            </a:r>
            <a:endParaRPr lang="nl-NL" sz="3600" b="1" dirty="0"/>
          </a:p>
          <a:p>
            <a:pPr marL="0" indent="0">
              <a:buNone/>
            </a:pPr>
            <a:r>
              <a:rPr lang="nl-NL" sz="3600" b="1" dirty="0" err="1"/>
              <a:t>doce</a:t>
            </a:r>
            <a:endParaRPr lang="nl-NL" sz="3600" b="1" dirty="0"/>
          </a:p>
          <a:p>
            <a:pPr marL="0" indent="0">
              <a:buNone/>
            </a:pPr>
            <a:r>
              <a:rPr lang="nl-NL" sz="3600" b="1" dirty="0" err="1"/>
              <a:t>veinte</a:t>
            </a:r>
            <a:endParaRPr lang="nl-NL" sz="3600" b="1" dirty="0"/>
          </a:p>
          <a:p>
            <a:pPr marL="0" indent="0">
              <a:buNone/>
            </a:pPr>
            <a:r>
              <a:rPr lang="nl-NL" sz="3600" b="1" dirty="0" err="1"/>
              <a:t>veinticinco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70349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webextensions/webextension1.xml><?xml version="1.0" encoding="utf-8"?>
<we:webextension xmlns:we="http://schemas.microsoft.com/office/webextensions/webextension/2010/11" id="{1156F221-B7BD-4128-894E-5B6A3DD392CE}">
  <we:reference id="wa200001661" version="2.1.0.2" store="nl-NL" storeType="OMEX"/>
  <we:alternateReferences>
    <we:reference id="WA200001661" version="2.1.0.2" store="WA200001661" storeType="OMEX"/>
  </we:alternateReferences>
  <we:properties>
    <we:property name="showcontrols" value="false"/>
    <we:property name="time" value="270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C38C4927-1DE3-41E5-9EFD-FDAE36015F1D}">
  <we:reference id="wa200001661" version="2.1.0.2" store="nl-NL" storeType="OMEX"/>
  <we:alternateReferences>
    <we:reference id="WA200001661" version="2.1.0.2" store="WA200001661" storeType="OMEX"/>
  </we:alternateReferences>
  <we:properties>
    <we:property name="showcontrols" value="false"/>
    <we:property name="time" value="1740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B0607B9ED42D4B8DDF3EF699D1BBE6" ma:contentTypeVersion="12" ma:contentTypeDescription="Een nieuw document maken." ma:contentTypeScope="" ma:versionID="975564543e10ed5a45cf9ba410276e6c">
  <xsd:schema xmlns:xsd="http://www.w3.org/2001/XMLSchema" xmlns:xs="http://www.w3.org/2001/XMLSchema" xmlns:p="http://schemas.microsoft.com/office/2006/metadata/properties" xmlns:ns2="d47fe5d1-241f-47b6-acc5-1856994390f0" xmlns:ns3="c43b5336-bc68-4c56-ad5e-d6565fed67c0" targetNamespace="http://schemas.microsoft.com/office/2006/metadata/properties" ma:root="true" ma:fieldsID="84f1cffb131414d3ebe432e2862baf3f" ns2:_="" ns3:_="">
    <xsd:import namespace="d47fe5d1-241f-47b6-acc5-1856994390f0"/>
    <xsd:import namespace="c43b5336-bc68-4c56-ad5e-d6565fed67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fe5d1-241f-47b6-acc5-1856994390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Afbeeldingtags" ma:readOnly="false" ma:fieldId="{5cf76f15-5ced-4ddc-b409-7134ff3c332f}" ma:taxonomyMulti="true" ma:sspId="9115ee84-c194-4add-8ddb-ad54b768e1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b5336-bc68-4c56-ad5e-d6565fed67c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7fe5d1-241f-47b6-acc5-1856994390f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F40B13D-8841-4942-8593-7978CEB2BF50}"/>
</file>

<file path=customXml/itemProps2.xml><?xml version="1.0" encoding="utf-8"?>
<ds:datastoreItem xmlns:ds="http://schemas.openxmlformats.org/officeDocument/2006/customXml" ds:itemID="{5EC23F06-CD78-413B-AA82-B3F60056B6D7}"/>
</file>

<file path=customXml/itemProps3.xml><?xml version="1.0" encoding="utf-8"?>
<ds:datastoreItem xmlns:ds="http://schemas.openxmlformats.org/officeDocument/2006/customXml" ds:itemID="{F20F5634-4662-4DF5-9AE5-675D4409922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654</Words>
  <Application>Microsoft Office PowerPoint</Application>
  <PresentationFormat>Breedbeeld</PresentationFormat>
  <Paragraphs>235</Paragraphs>
  <Slides>30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4" baseType="lpstr">
      <vt:lpstr>Arial</vt:lpstr>
      <vt:lpstr>Arial Black</vt:lpstr>
      <vt:lpstr>Calibri</vt:lpstr>
      <vt:lpstr>Kantoorthema</vt:lpstr>
      <vt:lpstr>Bienvenido</vt:lpstr>
      <vt:lpstr>PowerPoint-presentatie</vt:lpstr>
      <vt:lpstr> </vt:lpstr>
      <vt:lpstr>PowerPoint-presentatie</vt:lpstr>
      <vt:lpstr>PowerPoint-presentatie</vt:lpstr>
      <vt:lpstr>Nuevo proyecto:</vt:lpstr>
      <vt:lpstr>Een voicebericht voor:</vt:lpstr>
      <vt:lpstr>In het voicebericht vertel je:</vt:lpstr>
      <vt:lpstr>Repasar los números</vt:lpstr>
      <vt:lpstr>PowerPoint-presentatie</vt:lpstr>
      <vt:lpstr>PowerPoint-presentatie</vt:lpstr>
      <vt:lpstr>PowerPoint-presentatie</vt:lpstr>
      <vt:lpstr>PowerPoint-presentatie</vt:lpstr>
      <vt:lpstr>10:45</vt:lpstr>
      <vt:lpstr>dos y media</vt:lpstr>
      <vt:lpstr>PowerPoint-presentatie</vt:lpstr>
      <vt:lpstr>Horas nuevas</vt:lpstr>
      <vt:lpstr>PowerPoint-presentatie</vt:lpstr>
      <vt:lpstr>Y en MENOS</vt:lpstr>
      <vt:lpstr>PowerPoint-presentatie</vt:lpstr>
      <vt:lpstr>PowerPoint-presentatie</vt:lpstr>
      <vt:lpstr>Hoe laat is het?</vt:lpstr>
      <vt:lpstr>PowerPoint-presentatie</vt:lpstr>
      <vt:lpstr>PowerPoint-presentatie</vt:lpstr>
      <vt:lpstr>PowerPoint-presentatie</vt:lpstr>
      <vt:lpstr> </vt:lpstr>
      <vt:lpstr> </vt:lpstr>
      <vt:lpstr>Son las siete y veinticinco</vt:lpstr>
      <vt:lpstr>A la once menos diez</vt:lpstr>
      <vt:lpstr>Je bent 15:40 uit. Hoe zeg je dat in het Spaans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primera clase de eerste les</dc:title>
  <dc:creator>Klaas Groen</dc:creator>
  <cp:lastModifiedBy>Klaas Groen</cp:lastModifiedBy>
  <cp:revision>304</cp:revision>
  <dcterms:created xsi:type="dcterms:W3CDTF">2021-08-24T07:41:07Z</dcterms:created>
  <dcterms:modified xsi:type="dcterms:W3CDTF">2024-01-04T15:51:43Z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0x010100F8B0607B9ED42D4B8DDF3EF699D1BBE6</vt:lpwstr>
  </property>
</Properties>
</file>